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9" r:id="rId3"/>
    <p:sldId id="262" r:id="rId4"/>
    <p:sldId id="263" r:id="rId5"/>
    <p:sldId id="266" r:id="rId6"/>
    <p:sldId id="267" r:id="rId7"/>
    <p:sldId id="276" r:id="rId8"/>
  </p:sldIdLst>
  <p:sldSz cx="9144000" cy="5143500" type="screen16x9"/>
  <p:notesSz cx="6858000" cy="9144000"/>
  <p:embeddedFontLst>
    <p:embeddedFont>
      <p:font typeface="Archivo" panose="020B0604020202020204" charset="0"/>
      <p:regular r:id="rId10"/>
      <p:bold r:id="rId11"/>
      <p:italic r:id="rId12"/>
      <p:boldItalic r:id="rId13"/>
    </p:embeddedFont>
    <p:embeddedFont>
      <p:font typeface="Archivo Black" panose="020B0604020202020204" charset="0"/>
      <p:bold r:id="rId14"/>
      <p:boldItalic r:id="rId15"/>
    </p:embeddedFon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Lobster" panose="000005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980828-7791-46D0-BE52-E35B4FDF19A8}" v="143" dt="2023-10-21T03:33:49.953"/>
    <p1510:client id="{60C3DD16-96AD-4768-B7FA-65F759AD8E09}" v="104" dt="2023-10-21T03:34:35.629"/>
    <p1510:client id="{BABBAA9A-8B80-48BD-B3A9-41A43183A388}" v="129" dt="2023-10-21T01:55:11.954"/>
  </p1510:revLst>
</p1510:revInfo>
</file>

<file path=ppt/tableStyles.xml><?xml version="1.0" encoding="utf-8"?>
<a:tblStyleLst xmlns:a="http://schemas.openxmlformats.org/drawingml/2006/main" def="{18D75298-F5BE-46C8-8D7A-62F6A679C933}">
  <a:tblStyle styleId="{18D75298-F5BE-46C8-8D7A-62F6A679C9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2a19bc021_0_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2a19bc021_0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7c642a6dff3175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e7c642a6dff3175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3503740275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3503740275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3503740275_0_1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3503740275_0_1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3503740275_0_1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3503740275_0_1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3503740275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3503740275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43250" y="950523"/>
            <a:ext cx="3687600" cy="22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43250" y="3493677"/>
            <a:ext cx="2342100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711700" y="753275"/>
            <a:ext cx="7717200" cy="9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711550" y="1738626"/>
            <a:ext cx="7719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1873438" y="1919800"/>
            <a:ext cx="2544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/>
          </p:nvPr>
        </p:nvSpPr>
        <p:spPr>
          <a:xfrm>
            <a:off x="1873438" y="1584400"/>
            <a:ext cx="2544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2"/>
          </p:nvPr>
        </p:nvSpPr>
        <p:spPr>
          <a:xfrm>
            <a:off x="5676063" y="1919800"/>
            <a:ext cx="2544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/>
          </p:nvPr>
        </p:nvSpPr>
        <p:spPr>
          <a:xfrm>
            <a:off x="5676063" y="1584400"/>
            <a:ext cx="2544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4"/>
          </p:nvPr>
        </p:nvSpPr>
        <p:spPr>
          <a:xfrm>
            <a:off x="1873438" y="3467250"/>
            <a:ext cx="2544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/>
          </p:nvPr>
        </p:nvSpPr>
        <p:spPr>
          <a:xfrm>
            <a:off x="1873438" y="3131850"/>
            <a:ext cx="2544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6"/>
          </p:nvPr>
        </p:nvSpPr>
        <p:spPr>
          <a:xfrm>
            <a:off x="5676063" y="3467250"/>
            <a:ext cx="2544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/>
          </p:nvPr>
        </p:nvSpPr>
        <p:spPr>
          <a:xfrm>
            <a:off x="5676063" y="3131850"/>
            <a:ext cx="2544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1003588" y="1624000"/>
            <a:ext cx="713100" cy="829800"/>
          </a:xfrm>
          <a:prstGeom prst="rect">
            <a:avLst/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9" hasCustomPrompt="1"/>
          </p:nvPr>
        </p:nvSpPr>
        <p:spPr>
          <a:xfrm>
            <a:off x="4806213" y="1624000"/>
            <a:ext cx="713100" cy="829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3" hasCustomPrompt="1"/>
          </p:nvPr>
        </p:nvSpPr>
        <p:spPr>
          <a:xfrm>
            <a:off x="1003588" y="3171450"/>
            <a:ext cx="713100" cy="8298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4" hasCustomPrompt="1"/>
          </p:nvPr>
        </p:nvSpPr>
        <p:spPr>
          <a:xfrm>
            <a:off x="4806213" y="3171450"/>
            <a:ext cx="713100" cy="8298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5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only 1">
  <p:cSld name="CUSTOM_1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only 2">
  <p:cSld name="CUSTOM_12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6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4985775" y="2155222"/>
            <a:ext cx="34035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4985375" y="662247"/>
            <a:ext cx="3403500" cy="12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6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5010150" y="3254178"/>
            <a:ext cx="34206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E9C1"/>
              </a:buClr>
              <a:buSzPts val="1600"/>
              <a:buFont typeface="Nunito Light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600"/>
              <a:buFont typeface="Nunito Light"/>
              <a:buChar char="○"/>
              <a:defRPr sz="12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●"/>
              <a:defRPr sz="12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○"/>
              <a:defRPr sz="12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300"/>
              <a:buFont typeface="Nunito Light"/>
              <a:buChar char="●"/>
              <a:defRPr sz="12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300"/>
              <a:buFont typeface="Nunito Light"/>
              <a:buChar char="○"/>
              <a:defRPr sz="12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5010150" y="976422"/>
            <a:ext cx="3420600" cy="20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4128600" cy="422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713100" y="1140850"/>
            <a:ext cx="3810300" cy="3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2"/>
          </p:nvPr>
        </p:nvSpPr>
        <p:spPr>
          <a:xfrm>
            <a:off x="4620600" y="1140850"/>
            <a:ext cx="3810300" cy="3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ubTitle" idx="1"/>
          </p:nvPr>
        </p:nvSpPr>
        <p:spPr>
          <a:xfrm>
            <a:off x="713200" y="2640451"/>
            <a:ext cx="2424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713200" y="2311150"/>
            <a:ext cx="2424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title" idx="2"/>
          </p:nvPr>
        </p:nvSpPr>
        <p:spPr>
          <a:xfrm>
            <a:off x="713150" y="320650"/>
            <a:ext cx="7717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ubTitle" idx="3"/>
          </p:nvPr>
        </p:nvSpPr>
        <p:spPr>
          <a:xfrm>
            <a:off x="6006297" y="2640449"/>
            <a:ext cx="2424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title" idx="4"/>
          </p:nvPr>
        </p:nvSpPr>
        <p:spPr>
          <a:xfrm>
            <a:off x="6006247" y="2311125"/>
            <a:ext cx="2424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ubTitle" idx="5"/>
          </p:nvPr>
        </p:nvSpPr>
        <p:spPr>
          <a:xfrm>
            <a:off x="3359750" y="3427298"/>
            <a:ext cx="2424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6"/>
          </p:nvPr>
        </p:nvSpPr>
        <p:spPr>
          <a:xfrm>
            <a:off x="3359750" y="3097975"/>
            <a:ext cx="2424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subTitle" idx="1"/>
          </p:nvPr>
        </p:nvSpPr>
        <p:spPr>
          <a:xfrm>
            <a:off x="713100" y="4054750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713100" y="3719350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ubTitle" idx="2"/>
          </p:nvPr>
        </p:nvSpPr>
        <p:spPr>
          <a:xfrm>
            <a:off x="713100" y="2880475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title" idx="3"/>
          </p:nvPr>
        </p:nvSpPr>
        <p:spPr>
          <a:xfrm>
            <a:off x="713100" y="2545075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ubTitle" idx="4"/>
          </p:nvPr>
        </p:nvSpPr>
        <p:spPr>
          <a:xfrm>
            <a:off x="713100" y="1706200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 idx="5"/>
          </p:nvPr>
        </p:nvSpPr>
        <p:spPr>
          <a:xfrm>
            <a:off x="713100" y="1370800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subTitle" idx="6"/>
          </p:nvPr>
        </p:nvSpPr>
        <p:spPr>
          <a:xfrm>
            <a:off x="3745039" y="4054750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title" idx="7"/>
          </p:nvPr>
        </p:nvSpPr>
        <p:spPr>
          <a:xfrm>
            <a:off x="3745039" y="3719350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subTitle" idx="8"/>
          </p:nvPr>
        </p:nvSpPr>
        <p:spPr>
          <a:xfrm>
            <a:off x="3745039" y="2880475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title" idx="9"/>
          </p:nvPr>
        </p:nvSpPr>
        <p:spPr>
          <a:xfrm>
            <a:off x="3745039" y="2545075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ubTitle" idx="13"/>
          </p:nvPr>
        </p:nvSpPr>
        <p:spPr>
          <a:xfrm>
            <a:off x="3745039" y="1706200"/>
            <a:ext cx="23766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title" idx="14"/>
          </p:nvPr>
        </p:nvSpPr>
        <p:spPr>
          <a:xfrm>
            <a:off x="3745039" y="1370800"/>
            <a:ext cx="23766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title" idx="15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990619" y="2566175"/>
            <a:ext cx="4440300" cy="173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6879550" y="515150"/>
            <a:ext cx="1551300" cy="1739700"/>
          </a:xfrm>
          <a:prstGeom prst="rect">
            <a:avLst/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89150" y="4314250"/>
            <a:ext cx="4441500" cy="31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>
            <a:spLocks noGrp="1"/>
          </p:cNvSpPr>
          <p:nvPr>
            <p:ph type="title" hasCustomPrompt="1"/>
          </p:nvPr>
        </p:nvSpPr>
        <p:spPr>
          <a:xfrm>
            <a:off x="2750100" y="976375"/>
            <a:ext cx="36438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2750100" y="1639150"/>
            <a:ext cx="36438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title" idx="2" hasCustomPrompt="1"/>
          </p:nvPr>
        </p:nvSpPr>
        <p:spPr>
          <a:xfrm>
            <a:off x="2750100" y="2651225"/>
            <a:ext cx="36438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3"/>
          </p:nvPr>
        </p:nvSpPr>
        <p:spPr>
          <a:xfrm>
            <a:off x="2750100" y="3313925"/>
            <a:ext cx="36438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/>
        </p:nvSpPr>
        <p:spPr>
          <a:xfrm>
            <a:off x="2184000" y="540075"/>
            <a:ext cx="4776000" cy="1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40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712825" y="537375"/>
            <a:ext cx="3828600" cy="109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ubTitle" idx="1"/>
          </p:nvPr>
        </p:nvSpPr>
        <p:spPr>
          <a:xfrm>
            <a:off x="712850" y="1867913"/>
            <a:ext cx="3828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2"/>
          <p:cNvSpPr txBox="1"/>
          <p:nvPr/>
        </p:nvSpPr>
        <p:spPr>
          <a:xfrm>
            <a:off x="712850" y="3841925"/>
            <a:ext cx="3517500" cy="4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100" y="319799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100" y="1140850"/>
            <a:ext cx="3810300" cy="3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2590798" y="3482688"/>
            <a:ext cx="43359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590798" y="3209588"/>
            <a:ext cx="4335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2217325" y="1804325"/>
            <a:ext cx="43359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3"/>
          </p:nvPr>
        </p:nvSpPr>
        <p:spPr>
          <a:xfrm>
            <a:off x="2217302" y="1531225"/>
            <a:ext cx="43359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712825" y="1602350"/>
            <a:ext cx="3630600" cy="23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600"/>
              <a:buFont typeface="Nunito Light"/>
              <a:buChar char="○"/>
              <a:defRPr sz="12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●"/>
              <a:defRPr sz="12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○"/>
              <a:defRPr sz="12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300"/>
              <a:buFont typeface="Nunito Light"/>
              <a:buChar char="●"/>
              <a:defRPr sz="1200"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300"/>
              <a:buFont typeface="Nunito Light"/>
              <a:buChar char="○"/>
              <a:defRPr sz="12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rgbClr val="3B3B3B"/>
              </a:buClr>
              <a:buSzPts val="1500"/>
              <a:buFont typeface="Nunito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100" y="320640"/>
            <a:ext cx="77178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>
            <a:spLocks noGrp="1"/>
          </p:cNvSpPr>
          <p:nvPr>
            <p:ph type="pic" idx="2"/>
          </p:nvPr>
        </p:nvSpPr>
        <p:spPr>
          <a:xfrm>
            <a:off x="4832525" y="1602425"/>
            <a:ext cx="3854400" cy="35412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2196575" y="1146150"/>
            <a:ext cx="4750500" cy="28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13100" y="1152632"/>
            <a:ext cx="41754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713100" y="2268568"/>
            <a:ext cx="4175400" cy="17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713100" y="4076149"/>
            <a:ext cx="7717800" cy="552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0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9"/>
          <p:cNvSpPr/>
          <p:nvPr/>
        </p:nvSpPr>
        <p:spPr>
          <a:xfrm>
            <a:off x="457225" y="457300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50" y="80367"/>
                </a:lnTo>
                <a:lnTo>
                  <a:pt x="71450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" name="Google Shape;120;p29"/>
          <p:cNvGrpSpPr/>
          <p:nvPr/>
        </p:nvGrpSpPr>
        <p:grpSpPr>
          <a:xfrm>
            <a:off x="817685" y="751218"/>
            <a:ext cx="1000488" cy="1489276"/>
            <a:chOff x="2376775" y="3047825"/>
            <a:chExt cx="1079625" cy="1607075"/>
          </a:xfrm>
        </p:grpSpPr>
        <p:sp>
          <p:nvSpPr>
            <p:cNvPr id="121" name="Google Shape;121;p29"/>
            <p:cNvSpPr/>
            <p:nvPr/>
          </p:nvSpPr>
          <p:spPr>
            <a:xfrm>
              <a:off x="2474100" y="3080275"/>
              <a:ext cx="886150" cy="187250"/>
            </a:xfrm>
            <a:custGeom>
              <a:avLst/>
              <a:gdLst/>
              <a:ahLst/>
              <a:cxnLst/>
              <a:rect l="l" t="t" r="r" b="b"/>
              <a:pathLst>
                <a:path w="35446" h="7490" extrusionOk="0">
                  <a:moveTo>
                    <a:pt x="17717" y="0"/>
                  </a:moveTo>
                  <a:cubicBezTo>
                    <a:pt x="7942" y="0"/>
                    <a:pt x="1" y="1667"/>
                    <a:pt x="1" y="3739"/>
                  </a:cubicBezTo>
                  <a:cubicBezTo>
                    <a:pt x="1" y="5811"/>
                    <a:pt x="7942" y="7489"/>
                    <a:pt x="17717" y="7489"/>
                  </a:cubicBezTo>
                  <a:cubicBezTo>
                    <a:pt x="27504" y="7489"/>
                    <a:pt x="35446" y="5799"/>
                    <a:pt x="35446" y="3739"/>
                  </a:cubicBezTo>
                  <a:cubicBezTo>
                    <a:pt x="35446" y="1679"/>
                    <a:pt x="27504" y="0"/>
                    <a:pt x="17717" y="0"/>
                  </a:cubicBez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9"/>
            <p:cNvSpPr/>
            <p:nvPr/>
          </p:nvSpPr>
          <p:spPr>
            <a:xfrm>
              <a:off x="2376775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7" y="5597"/>
                  </a:cubicBezTo>
                  <a:cubicBezTo>
                    <a:pt x="4894" y="7680"/>
                    <a:pt x="12419" y="9228"/>
                    <a:pt x="21598" y="9228"/>
                  </a:cubicBezTo>
                  <a:cubicBezTo>
                    <a:pt x="30766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2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59" y="6835"/>
                    <a:pt x="2120" y="4573"/>
                    <a:pt x="2120" y="1787"/>
                  </a:cubicBezTo>
                  <a:cubicBezTo>
                    <a:pt x="2120" y="1156"/>
                    <a:pt x="2560" y="561"/>
                    <a:pt x="3382" y="1"/>
                  </a:cubicBezTo>
                  <a:close/>
                </a:path>
              </a:pathLst>
            </a:custGeom>
            <a:solidFill>
              <a:srgbClr val="A47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9"/>
            <p:cNvSpPr/>
            <p:nvPr/>
          </p:nvSpPr>
          <p:spPr>
            <a:xfrm>
              <a:off x="2376775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7" y="5597"/>
                  </a:cubicBezTo>
                  <a:cubicBezTo>
                    <a:pt x="4894" y="7680"/>
                    <a:pt x="12419" y="9228"/>
                    <a:pt x="21598" y="9228"/>
                  </a:cubicBezTo>
                  <a:cubicBezTo>
                    <a:pt x="30766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2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59" y="6835"/>
                    <a:pt x="2120" y="4573"/>
                    <a:pt x="2120" y="1787"/>
                  </a:cubicBezTo>
                  <a:cubicBezTo>
                    <a:pt x="2120" y="1156"/>
                    <a:pt x="2560" y="561"/>
                    <a:pt x="3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9"/>
            <p:cNvSpPr/>
            <p:nvPr/>
          </p:nvSpPr>
          <p:spPr>
            <a:xfrm>
              <a:off x="2429450" y="3047825"/>
              <a:ext cx="976950" cy="252150"/>
            </a:xfrm>
            <a:custGeom>
              <a:avLst/>
              <a:gdLst/>
              <a:ahLst/>
              <a:cxnLst/>
              <a:rect l="l" t="t" r="r" b="b"/>
              <a:pathLst>
                <a:path w="39078" h="10086" extrusionOk="0">
                  <a:moveTo>
                    <a:pt x="19503" y="1298"/>
                  </a:moveTo>
                  <a:cubicBezTo>
                    <a:pt x="29290" y="1298"/>
                    <a:pt x="37220" y="2977"/>
                    <a:pt x="37220" y="5037"/>
                  </a:cubicBezTo>
                  <a:cubicBezTo>
                    <a:pt x="37220" y="7109"/>
                    <a:pt x="29290" y="8787"/>
                    <a:pt x="19503" y="8787"/>
                  </a:cubicBezTo>
                  <a:cubicBezTo>
                    <a:pt x="9716" y="8787"/>
                    <a:pt x="1787" y="7109"/>
                    <a:pt x="1787" y="5037"/>
                  </a:cubicBezTo>
                  <a:cubicBezTo>
                    <a:pt x="1787" y="2977"/>
                    <a:pt x="9716" y="1298"/>
                    <a:pt x="19503" y="1298"/>
                  </a:cubicBezTo>
                  <a:close/>
                  <a:moveTo>
                    <a:pt x="19539" y="1"/>
                  </a:moveTo>
                  <a:cubicBezTo>
                    <a:pt x="11181" y="1"/>
                    <a:pt x="4061" y="1358"/>
                    <a:pt x="1263" y="3263"/>
                  </a:cubicBezTo>
                  <a:cubicBezTo>
                    <a:pt x="453" y="3811"/>
                    <a:pt x="1" y="4406"/>
                    <a:pt x="1" y="5037"/>
                  </a:cubicBezTo>
                  <a:cubicBezTo>
                    <a:pt x="1" y="7823"/>
                    <a:pt x="8752" y="10085"/>
                    <a:pt x="19539" y="10085"/>
                  </a:cubicBezTo>
                  <a:cubicBezTo>
                    <a:pt x="30326" y="10085"/>
                    <a:pt x="39077" y="7823"/>
                    <a:pt x="39077" y="5037"/>
                  </a:cubicBezTo>
                  <a:cubicBezTo>
                    <a:pt x="39077" y="4453"/>
                    <a:pt x="38684" y="3894"/>
                    <a:pt x="37970" y="3370"/>
                  </a:cubicBezTo>
                  <a:cubicBezTo>
                    <a:pt x="35291" y="1405"/>
                    <a:pt x="27885" y="1"/>
                    <a:pt x="19539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9"/>
            <p:cNvSpPr/>
            <p:nvPr/>
          </p:nvSpPr>
          <p:spPr>
            <a:xfrm>
              <a:off x="2452675" y="3267500"/>
              <a:ext cx="929000" cy="1284100"/>
            </a:xfrm>
            <a:custGeom>
              <a:avLst/>
              <a:gdLst/>
              <a:ahLst/>
              <a:cxnLst/>
              <a:rect l="l" t="t" r="r" b="b"/>
              <a:pathLst>
                <a:path w="37160" h="51364" extrusionOk="0">
                  <a:moveTo>
                    <a:pt x="37160" y="0"/>
                  </a:moveTo>
                  <a:cubicBezTo>
                    <a:pt x="35386" y="2108"/>
                    <a:pt x="27659" y="3691"/>
                    <a:pt x="18562" y="3691"/>
                  </a:cubicBezTo>
                  <a:cubicBezTo>
                    <a:pt x="9454" y="3691"/>
                    <a:pt x="1858" y="2143"/>
                    <a:pt x="1" y="60"/>
                  </a:cubicBezTo>
                  <a:lnTo>
                    <a:pt x="1" y="44923"/>
                  </a:lnTo>
                  <a:cubicBezTo>
                    <a:pt x="1" y="48471"/>
                    <a:pt x="8311" y="51364"/>
                    <a:pt x="18574" y="51364"/>
                  </a:cubicBezTo>
                  <a:cubicBezTo>
                    <a:pt x="28837" y="51364"/>
                    <a:pt x="37160" y="48471"/>
                    <a:pt x="37160" y="44923"/>
                  </a:cubicBezTo>
                  <a:lnTo>
                    <a:pt x="37160" y="43160"/>
                  </a:lnTo>
                  <a:lnTo>
                    <a:pt x="371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9"/>
            <p:cNvSpPr/>
            <p:nvPr/>
          </p:nvSpPr>
          <p:spPr>
            <a:xfrm>
              <a:off x="2452675" y="3866375"/>
              <a:ext cx="929000" cy="685225"/>
            </a:xfrm>
            <a:custGeom>
              <a:avLst/>
              <a:gdLst/>
              <a:ahLst/>
              <a:cxnLst/>
              <a:rect l="l" t="t" r="r" b="b"/>
              <a:pathLst>
                <a:path w="37160" h="27409" extrusionOk="0">
                  <a:moveTo>
                    <a:pt x="37160" y="1"/>
                  </a:moveTo>
                  <a:cubicBezTo>
                    <a:pt x="35386" y="1132"/>
                    <a:pt x="27659" y="3156"/>
                    <a:pt x="18562" y="3156"/>
                  </a:cubicBezTo>
                  <a:cubicBezTo>
                    <a:pt x="9454" y="3156"/>
                    <a:pt x="1858" y="1144"/>
                    <a:pt x="1" y="24"/>
                  </a:cubicBezTo>
                  <a:lnTo>
                    <a:pt x="1" y="23968"/>
                  </a:lnTo>
                  <a:cubicBezTo>
                    <a:pt x="1" y="25861"/>
                    <a:pt x="8311" y="27409"/>
                    <a:pt x="18574" y="27409"/>
                  </a:cubicBezTo>
                  <a:cubicBezTo>
                    <a:pt x="28837" y="27409"/>
                    <a:pt x="37160" y="25861"/>
                    <a:pt x="37160" y="23968"/>
                  </a:cubicBezTo>
                  <a:lnTo>
                    <a:pt x="37160" y="23027"/>
                  </a:lnTo>
                  <a:lnTo>
                    <a:pt x="37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9"/>
            <p:cNvSpPr/>
            <p:nvPr/>
          </p:nvSpPr>
          <p:spPr>
            <a:xfrm>
              <a:off x="2429450" y="3047825"/>
              <a:ext cx="976950" cy="252150"/>
            </a:xfrm>
            <a:custGeom>
              <a:avLst/>
              <a:gdLst/>
              <a:ahLst/>
              <a:cxnLst/>
              <a:rect l="l" t="t" r="r" b="b"/>
              <a:pathLst>
                <a:path w="39078" h="10086" extrusionOk="0">
                  <a:moveTo>
                    <a:pt x="19503" y="1298"/>
                  </a:moveTo>
                  <a:cubicBezTo>
                    <a:pt x="29290" y="1298"/>
                    <a:pt x="37220" y="2977"/>
                    <a:pt x="37220" y="5037"/>
                  </a:cubicBezTo>
                  <a:cubicBezTo>
                    <a:pt x="37220" y="7109"/>
                    <a:pt x="29290" y="8787"/>
                    <a:pt x="19503" y="8787"/>
                  </a:cubicBezTo>
                  <a:cubicBezTo>
                    <a:pt x="9716" y="8787"/>
                    <a:pt x="1787" y="7109"/>
                    <a:pt x="1787" y="5037"/>
                  </a:cubicBezTo>
                  <a:cubicBezTo>
                    <a:pt x="1787" y="2977"/>
                    <a:pt x="9716" y="1298"/>
                    <a:pt x="19503" y="1298"/>
                  </a:cubicBezTo>
                  <a:close/>
                  <a:moveTo>
                    <a:pt x="19539" y="1"/>
                  </a:moveTo>
                  <a:cubicBezTo>
                    <a:pt x="11181" y="1"/>
                    <a:pt x="4061" y="1358"/>
                    <a:pt x="1263" y="3263"/>
                  </a:cubicBezTo>
                  <a:cubicBezTo>
                    <a:pt x="453" y="3811"/>
                    <a:pt x="1" y="4406"/>
                    <a:pt x="1" y="5037"/>
                  </a:cubicBezTo>
                  <a:cubicBezTo>
                    <a:pt x="1" y="7823"/>
                    <a:pt x="8752" y="10085"/>
                    <a:pt x="19539" y="10085"/>
                  </a:cubicBezTo>
                  <a:cubicBezTo>
                    <a:pt x="30326" y="10085"/>
                    <a:pt x="39077" y="7823"/>
                    <a:pt x="39077" y="5037"/>
                  </a:cubicBezTo>
                  <a:cubicBezTo>
                    <a:pt x="39077" y="4453"/>
                    <a:pt x="38684" y="3894"/>
                    <a:pt x="37970" y="3370"/>
                  </a:cubicBezTo>
                  <a:cubicBezTo>
                    <a:pt x="35291" y="1405"/>
                    <a:pt x="27885" y="1"/>
                    <a:pt x="195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9"/>
            <p:cNvSpPr/>
            <p:nvPr/>
          </p:nvSpPr>
          <p:spPr>
            <a:xfrm>
              <a:off x="2426775" y="4346500"/>
              <a:ext cx="980500" cy="242900"/>
            </a:xfrm>
            <a:custGeom>
              <a:avLst/>
              <a:gdLst/>
              <a:ahLst/>
              <a:cxnLst/>
              <a:rect l="l" t="t" r="r" b="b"/>
              <a:pathLst>
                <a:path w="39220" h="9716" extrusionOk="0">
                  <a:moveTo>
                    <a:pt x="1025" y="0"/>
                  </a:moveTo>
                  <a:cubicBezTo>
                    <a:pt x="775" y="286"/>
                    <a:pt x="560" y="584"/>
                    <a:pt x="394" y="881"/>
                  </a:cubicBezTo>
                  <a:cubicBezTo>
                    <a:pt x="394" y="893"/>
                    <a:pt x="394" y="905"/>
                    <a:pt x="382" y="917"/>
                  </a:cubicBezTo>
                  <a:cubicBezTo>
                    <a:pt x="132" y="1382"/>
                    <a:pt x="1" y="1858"/>
                    <a:pt x="1" y="2358"/>
                  </a:cubicBezTo>
                  <a:cubicBezTo>
                    <a:pt x="1" y="6430"/>
                    <a:pt x="8776" y="9716"/>
                    <a:pt x="19610" y="9716"/>
                  </a:cubicBezTo>
                  <a:cubicBezTo>
                    <a:pt x="30445" y="9716"/>
                    <a:pt x="39220" y="6430"/>
                    <a:pt x="39220" y="2358"/>
                  </a:cubicBezTo>
                  <a:cubicBezTo>
                    <a:pt x="39220" y="1858"/>
                    <a:pt x="39089" y="1370"/>
                    <a:pt x="38839" y="893"/>
                  </a:cubicBezTo>
                  <a:cubicBezTo>
                    <a:pt x="38672" y="584"/>
                    <a:pt x="38458" y="298"/>
                    <a:pt x="38196" y="0"/>
                  </a:cubicBezTo>
                  <a:lnTo>
                    <a:pt x="38196" y="1763"/>
                  </a:lnTo>
                  <a:cubicBezTo>
                    <a:pt x="38196" y="5311"/>
                    <a:pt x="29873" y="8192"/>
                    <a:pt x="19610" y="8192"/>
                  </a:cubicBezTo>
                  <a:cubicBezTo>
                    <a:pt x="9347" y="8192"/>
                    <a:pt x="1025" y="5311"/>
                    <a:pt x="1025" y="1763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9"/>
            <p:cNvSpPr/>
            <p:nvPr/>
          </p:nvSpPr>
          <p:spPr>
            <a:xfrm>
              <a:off x="2411000" y="4368525"/>
              <a:ext cx="1013475" cy="286375"/>
            </a:xfrm>
            <a:custGeom>
              <a:avLst/>
              <a:gdLst/>
              <a:ahLst/>
              <a:cxnLst/>
              <a:rect l="l" t="t" r="r" b="b"/>
              <a:pathLst>
                <a:path w="40539" h="11455" extrusionOk="0">
                  <a:moveTo>
                    <a:pt x="39494" y="0"/>
                  </a:moveTo>
                  <a:lnTo>
                    <a:pt x="39494" y="0"/>
                  </a:lnTo>
                  <a:cubicBezTo>
                    <a:pt x="39497" y="4"/>
                    <a:pt x="39499" y="8"/>
                    <a:pt x="39502" y="12"/>
                  </a:cubicBezTo>
                  <a:lnTo>
                    <a:pt x="39506" y="12"/>
                  </a:lnTo>
                  <a:lnTo>
                    <a:pt x="39494" y="0"/>
                  </a:lnTo>
                  <a:close/>
                  <a:moveTo>
                    <a:pt x="39470" y="12"/>
                  </a:moveTo>
                  <a:cubicBezTo>
                    <a:pt x="39720" y="501"/>
                    <a:pt x="39851" y="977"/>
                    <a:pt x="39851" y="1477"/>
                  </a:cubicBezTo>
                  <a:cubicBezTo>
                    <a:pt x="39851" y="5549"/>
                    <a:pt x="31076" y="8835"/>
                    <a:pt x="20241" y="8835"/>
                  </a:cubicBezTo>
                  <a:cubicBezTo>
                    <a:pt x="9418" y="8835"/>
                    <a:pt x="632" y="5549"/>
                    <a:pt x="632" y="1477"/>
                  </a:cubicBezTo>
                  <a:cubicBezTo>
                    <a:pt x="632" y="977"/>
                    <a:pt x="763" y="501"/>
                    <a:pt x="1013" y="36"/>
                  </a:cubicBezTo>
                  <a:lnTo>
                    <a:pt x="1013" y="36"/>
                  </a:lnTo>
                  <a:cubicBezTo>
                    <a:pt x="382" y="917"/>
                    <a:pt x="1" y="2810"/>
                    <a:pt x="691" y="4620"/>
                  </a:cubicBezTo>
                  <a:cubicBezTo>
                    <a:pt x="1489" y="9025"/>
                    <a:pt x="12466" y="11454"/>
                    <a:pt x="20241" y="11454"/>
                  </a:cubicBezTo>
                  <a:cubicBezTo>
                    <a:pt x="30624" y="11454"/>
                    <a:pt x="39101" y="8442"/>
                    <a:pt x="39815" y="4620"/>
                  </a:cubicBezTo>
                  <a:lnTo>
                    <a:pt x="39839" y="4620"/>
                  </a:lnTo>
                  <a:cubicBezTo>
                    <a:pt x="40538" y="2807"/>
                    <a:pt x="40140" y="899"/>
                    <a:pt x="39502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9"/>
            <p:cNvSpPr/>
            <p:nvPr/>
          </p:nvSpPr>
          <p:spPr>
            <a:xfrm>
              <a:off x="2595850" y="3932150"/>
              <a:ext cx="26475" cy="56300"/>
            </a:xfrm>
            <a:custGeom>
              <a:avLst/>
              <a:gdLst/>
              <a:ahLst/>
              <a:cxnLst/>
              <a:rect l="l" t="t" r="r" b="b"/>
              <a:pathLst>
                <a:path w="1059" h="2252" extrusionOk="0">
                  <a:moveTo>
                    <a:pt x="346" y="418"/>
                  </a:moveTo>
                  <a:lnTo>
                    <a:pt x="346" y="418"/>
                  </a:lnTo>
                  <a:cubicBezTo>
                    <a:pt x="429" y="441"/>
                    <a:pt x="500" y="465"/>
                    <a:pt x="584" y="477"/>
                  </a:cubicBezTo>
                  <a:cubicBezTo>
                    <a:pt x="655" y="501"/>
                    <a:pt x="691" y="537"/>
                    <a:pt x="691" y="608"/>
                  </a:cubicBezTo>
                  <a:cubicBezTo>
                    <a:pt x="691" y="715"/>
                    <a:pt x="691" y="822"/>
                    <a:pt x="691" y="930"/>
                  </a:cubicBezTo>
                  <a:cubicBezTo>
                    <a:pt x="691" y="976"/>
                    <a:pt x="669" y="1009"/>
                    <a:pt x="631" y="1009"/>
                  </a:cubicBezTo>
                  <a:cubicBezTo>
                    <a:pt x="620" y="1009"/>
                    <a:pt x="608" y="1006"/>
                    <a:pt x="596" y="1001"/>
                  </a:cubicBezTo>
                  <a:cubicBezTo>
                    <a:pt x="512" y="989"/>
                    <a:pt x="441" y="965"/>
                    <a:pt x="358" y="953"/>
                  </a:cubicBezTo>
                  <a:cubicBezTo>
                    <a:pt x="358" y="775"/>
                    <a:pt x="358" y="596"/>
                    <a:pt x="346" y="418"/>
                  </a:cubicBezTo>
                  <a:close/>
                  <a:moveTo>
                    <a:pt x="370" y="1287"/>
                  </a:moveTo>
                  <a:lnTo>
                    <a:pt x="370" y="1287"/>
                  </a:lnTo>
                  <a:cubicBezTo>
                    <a:pt x="441" y="1311"/>
                    <a:pt x="524" y="1334"/>
                    <a:pt x="596" y="1346"/>
                  </a:cubicBezTo>
                  <a:cubicBezTo>
                    <a:pt x="667" y="1370"/>
                    <a:pt x="703" y="1406"/>
                    <a:pt x="703" y="1477"/>
                  </a:cubicBezTo>
                  <a:cubicBezTo>
                    <a:pt x="703" y="1584"/>
                    <a:pt x="703" y="1692"/>
                    <a:pt x="715" y="1787"/>
                  </a:cubicBezTo>
                  <a:cubicBezTo>
                    <a:pt x="715" y="1843"/>
                    <a:pt x="692" y="1878"/>
                    <a:pt x="648" y="1878"/>
                  </a:cubicBezTo>
                  <a:cubicBezTo>
                    <a:pt x="636" y="1878"/>
                    <a:pt x="623" y="1875"/>
                    <a:pt x="608" y="1870"/>
                  </a:cubicBezTo>
                  <a:cubicBezTo>
                    <a:pt x="536" y="1858"/>
                    <a:pt x="453" y="1834"/>
                    <a:pt x="381" y="1823"/>
                  </a:cubicBezTo>
                  <a:cubicBezTo>
                    <a:pt x="370" y="1644"/>
                    <a:pt x="370" y="1465"/>
                    <a:pt x="370" y="1287"/>
                  </a:cubicBezTo>
                  <a:close/>
                  <a:moveTo>
                    <a:pt x="36" y="1"/>
                  </a:moveTo>
                  <a:cubicBezTo>
                    <a:pt x="12" y="1"/>
                    <a:pt x="0" y="13"/>
                    <a:pt x="0" y="37"/>
                  </a:cubicBezTo>
                  <a:cubicBezTo>
                    <a:pt x="12" y="703"/>
                    <a:pt x="24" y="1370"/>
                    <a:pt x="36" y="2037"/>
                  </a:cubicBezTo>
                  <a:cubicBezTo>
                    <a:pt x="36" y="2061"/>
                    <a:pt x="60" y="2085"/>
                    <a:pt x="84" y="2085"/>
                  </a:cubicBezTo>
                  <a:cubicBezTo>
                    <a:pt x="286" y="2132"/>
                    <a:pt x="489" y="2192"/>
                    <a:pt x="691" y="2239"/>
                  </a:cubicBezTo>
                  <a:cubicBezTo>
                    <a:pt x="730" y="2247"/>
                    <a:pt x="767" y="2251"/>
                    <a:pt x="800" y="2251"/>
                  </a:cubicBezTo>
                  <a:cubicBezTo>
                    <a:pt x="969" y="2251"/>
                    <a:pt x="1058" y="2150"/>
                    <a:pt x="1048" y="1942"/>
                  </a:cubicBezTo>
                  <a:cubicBezTo>
                    <a:pt x="1048" y="1787"/>
                    <a:pt x="1048" y="1632"/>
                    <a:pt x="1048" y="1465"/>
                  </a:cubicBezTo>
                  <a:cubicBezTo>
                    <a:pt x="1036" y="1370"/>
                    <a:pt x="965" y="1287"/>
                    <a:pt x="881" y="1251"/>
                  </a:cubicBezTo>
                  <a:lnTo>
                    <a:pt x="881" y="1239"/>
                  </a:lnTo>
                  <a:cubicBezTo>
                    <a:pt x="889" y="1240"/>
                    <a:pt x="896" y="1241"/>
                    <a:pt x="902" y="1241"/>
                  </a:cubicBezTo>
                  <a:cubicBezTo>
                    <a:pt x="976" y="1241"/>
                    <a:pt x="1036" y="1183"/>
                    <a:pt x="1036" y="1096"/>
                  </a:cubicBezTo>
                  <a:cubicBezTo>
                    <a:pt x="1036" y="930"/>
                    <a:pt x="1024" y="775"/>
                    <a:pt x="1024" y="620"/>
                  </a:cubicBezTo>
                  <a:cubicBezTo>
                    <a:pt x="1024" y="370"/>
                    <a:pt x="881" y="215"/>
                    <a:pt x="643" y="156"/>
                  </a:cubicBezTo>
                  <a:cubicBezTo>
                    <a:pt x="441" y="108"/>
                    <a:pt x="239" y="60"/>
                    <a:pt x="36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9"/>
            <p:cNvSpPr/>
            <p:nvPr/>
          </p:nvSpPr>
          <p:spPr>
            <a:xfrm>
              <a:off x="2627700" y="3939775"/>
              <a:ext cx="27100" cy="57300"/>
            </a:xfrm>
            <a:custGeom>
              <a:avLst/>
              <a:gdLst/>
              <a:ahLst/>
              <a:cxnLst/>
              <a:rect l="l" t="t" r="r" b="b"/>
              <a:pathLst>
                <a:path w="1084" h="2292" extrusionOk="0">
                  <a:moveTo>
                    <a:pt x="346" y="410"/>
                  </a:moveTo>
                  <a:cubicBezTo>
                    <a:pt x="441" y="434"/>
                    <a:pt x="524" y="446"/>
                    <a:pt x="608" y="470"/>
                  </a:cubicBezTo>
                  <a:cubicBezTo>
                    <a:pt x="667" y="482"/>
                    <a:pt x="703" y="529"/>
                    <a:pt x="703" y="589"/>
                  </a:cubicBezTo>
                  <a:cubicBezTo>
                    <a:pt x="715" y="756"/>
                    <a:pt x="715" y="922"/>
                    <a:pt x="715" y="1077"/>
                  </a:cubicBezTo>
                  <a:cubicBezTo>
                    <a:pt x="715" y="1134"/>
                    <a:pt x="700" y="1168"/>
                    <a:pt x="658" y="1168"/>
                  </a:cubicBezTo>
                  <a:cubicBezTo>
                    <a:pt x="647" y="1168"/>
                    <a:pt x="634" y="1165"/>
                    <a:pt x="620" y="1160"/>
                  </a:cubicBezTo>
                  <a:cubicBezTo>
                    <a:pt x="536" y="1148"/>
                    <a:pt x="453" y="1125"/>
                    <a:pt x="369" y="1113"/>
                  </a:cubicBezTo>
                  <a:cubicBezTo>
                    <a:pt x="358" y="875"/>
                    <a:pt x="358" y="648"/>
                    <a:pt x="346" y="410"/>
                  </a:cubicBezTo>
                  <a:close/>
                  <a:moveTo>
                    <a:pt x="20" y="1"/>
                  </a:moveTo>
                  <a:cubicBezTo>
                    <a:pt x="7" y="1"/>
                    <a:pt x="0" y="12"/>
                    <a:pt x="0" y="29"/>
                  </a:cubicBezTo>
                  <a:cubicBezTo>
                    <a:pt x="12" y="696"/>
                    <a:pt x="24" y="1363"/>
                    <a:pt x="36" y="2030"/>
                  </a:cubicBezTo>
                  <a:cubicBezTo>
                    <a:pt x="36" y="2053"/>
                    <a:pt x="60" y="2077"/>
                    <a:pt x="84" y="2077"/>
                  </a:cubicBezTo>
                  <a:cubicBezTo>
                    <a:pt x="167" y="2101"/>
                    <a:pt x="262" y="2125"/>
                    <a:pt x="346" y="2137"/>
                  </a:cubicBezTo>
                  <a:cubicBezTo>
                    <a:pt x="352" y="2140"/>
                    <a:pt x="358" y="2141"/>
                    <a:pt x="362" y="2141"/>
                  </a:cubicBezTo>
                  <a:cubicBezTo>
                    <a:pt x="375" y="2141"/>
                    <a:pt x="381" y="2130"/>
                    <a:pt x="381" y="2113"/>
                  </a:cubicBezTo>
                  <a:cubicBezTo>
                    <a:pt x="381" y="1887"/>
                    <a:pt x="381" y="1672"/>
                    <a:pt x="369" y="1458"/>
                  </a:cubicBezTo>
                  <a:lnTo>
                    <a:pt x="369" y="1458"/>
                  </a:lnTo>
                  <a:cubicBezTo>
                    <a:pt x="429" y="1470"/>
                    <a:pt x="489" y="1482"/>
                    <a:pt x="548" y="1494"/>
                  </a:cubicBezTo>
                  <a:cubicBezTo>
                    <a:pt x="608" y="1720"/>
                    <a:pt x="679" y="1958"/>
                    <a:pt x="739" y="2184"/>
                  </a:cubicBezTo>
                  <a:cubicBezTo>
                    <a:pt x="739" y="2208"/>
                    <a:pt x="750" y="2232"/>
                    <a:pt x="774" y="2232"/>
                  </a:cubicBezTo>
                  <a:cubicBezTo>
                    <a:pt x="870" y="2256"/>
                    <a:pt x="953" y="2268"/>
                    <a:pt x="1048" y="2291"/>
                  </a:cubicBezTo>
                  <a:cubicBezTo>
                    <a:pt x="1072" y="2291"/>
                    <a:pt x="1084" y="2280"/>
                    <a:pt x="1084" y="2244"/>
                  </a:cubicBezTo>
                  <a:cubicBezTo>
                    <a:pt x="1012" y="2006"/>
                    <a:pt x="953" y="1768"/>
                    <a:pt x="893" y="1529"/>
                  </a:cubicBezTo>
                  <a:cubicBezTo>
                    <a:pt x="1012" y="1506"/>
                    <a:pt x="1072" y="1399"/>
                    <a:pt x="1072" y="1232"/>
                  </a:cubicBezTo>
                  <a:lnTo>
                    <a:pt x="1060" y="589"/>
                  </a:lnTo>
                  <a:cubicBezTo>
                    <a:pt x="1048" y="351"/>
                    <a:pt x="917" y="196"/>
                    <a:pt x="679" y="136"/>
                  </a:cubicBezTo>
                  <a:cubicBezTo>
                    <a:pt x="465" y="101"/>
                    <a:pt x="250" y="53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9"/>
            <p:cNvSpPr/>
            <p:nvPr/>
          </p:nvSpPr>
          <p:spPr>
            <a:xfrm>
              <a:off x="2658650" y="3948225"/>
              <a:ext cx="32775" cy="55700"/>
            </a:xfrm>
            <a:custGeom>
              <a:avLst/>
              <a:gdLst/>
              <a:ahLst/>
              <a:cxnLst/>
              <a:rect l="l" t="t" r="r" b="b"/>
              <a:pathLst>
                <a:path w="1311" h="2228" extrusionOk="0">
                  <a:moveTo>
                    <a:pt x="620" y="489"/>
                  </a:moveTo>
                  <a:cubicBezTo>
                    <a:pt x="679" y="799"/>
                    <a:pt x="751" y="1120"/>
                    <a:pt x="810" y="1430"/>
                  </a:cubicBezTo>
                  <a:cubicBezTo>
                    <a:pt x="691" y="1406"/>
                    <a:pt x="584" y="1394"/>
                    <a:pt x="477" y="1370"/>
                  </a:cubicBezTo>
                  <a:cubicBezTo>
                    <a:pt x="525" y="1072"/>
                    <a:pt x="572" y="787"/>
                    <a:pt x="620" y="489"/>
                  </a:cubicBezTo>
                  <a:close/>
                  <a:moveTo>
                    <a:pt x="441" y="1"/>
                  </a:moveTo>
                  <a:cubicBezTo>
                    <a:pt x="417" y="1"/>
                    <a:pt x="394" y="1"/>
                    <a:pt x="394" y="37"/>
                  </a:cubicBezTo>
                  <a:cubicBezTo>
                    <a:pt x="263" y="668"/>
                    <a:pt x="144" y="1311"/>
                    <a:pt x="13" y="1942"/>
                  </a:cubicBezTo>
                  <a:cubicBezTo>
                    <a:pt x="1" y="1977"/>
                    <a:pt x="13" y="1989"/>
                    <a:pt x="48" y="2001"/>
                  </a:cubicBezTo>
                  <a:cubicBezTo>
                    <a:pt x="132" y="2013"/>
                    <a:pt x="227" y="2037"/>
                    <a:pt x="322" y="2049"/>
                  </a:cubicBezTo>
                  <a:cubicBezTo>
                    <a:pt x="328" y="2052"/>
                    <a:pt x="334" y="2053"/>
                    <a:pt x="339" y="2053"/>
                  </a:cubicBezTo>
                  <a:cubicBezTo>
                    <a:pt x="351" y="2053"/>
                    <a:pt x="358" y="2042"/>
                    <a:pt x="358" y="2025"/>
                  </a:cubicBezTo>
                  <a:cubicBezTo>
                    <a:pt x="382" y="1906"/>
                    <a:pt x="394" y="1775"/>
                    <a:pt x="417" y="1656"/>
                  </a:cubicBezTo>
                  <a:cubicBezTo>
                    <a:pt x="572" y="1692"/>
                    <a:pt x="727" y="1715"/>
                    <a:pt x="882" y="1739"/>
                  </a:cubicBezTo>
                  <a:lnTo>
                    <a:pt x="953" y="2132"/>
                  </a:lnTo>
                  <a:cubicBezTo>
                    <a:pt x="965" y="2156"/>
                    <a:pt x="977" y="2180"/>
                    <a:pt x="1001" y="2180"/>
                  </a:cubicBezTo>
                  <a:lnTo>
                    <a:pt x="1275" y="2227"/>
                  </a:lnTo>
                  <a:cubicBezTo>
                    <a:pt x="1298" y="2227"/>
                    <a:pt x="1310" y="2215"/>
                    <a:pt x="1310" y="2192"/>
                  </a:cubicBezTo>
                  <a:cubicBezTo>
                    <a:pt x="1156" y="1501"/>
                    <a:pt x="989" y="810"/>
                    <a:pt x="834" y="120"/>
                  </a:cubicBezTo>
                  <a:cubicBezTo>
                    <a:pt x="834" y="84"/>
                    <a:pt x="822" y="72"/>
                    <a:pt x="798" y="72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9"/>
            <p:cNvSpPr/>
            <p:nvPr/>
          </p:nvSpPr>
          <p:spPr>
            <a:xfrm>
              <a:off x="2695275" y="3953175"/>
              <a:ext cx="28600" cy="56100"/>
            </a:xfrm>
            <a:custGeom>
              <a:avLst/>
              <a:gdLst/>
              <a:ahLst/>
              <a:cxnLst/>
              <a:rect l="l" t="t" r="r" b="b"/>
              <a:pathLst>
                <a:path w="1144" h="2244" extrusionOk="0">
                  <a:moveTo>
                    <a:pt x="25" y="1"/>
                  </a:moveTo>
                  <a:cubicBezTo>
                    <a:pt x="7" y="1"/>
                    <a:pt x="0" y="14"/>
                    <a:pt x="0" y="41"/>
                  </a:cubicBezTo>
                  <a:cubicBezTo>
                    <a:pt x="12" y="696"/>
                    <a:pt x="24" y="1363"/>
                    <a:pt x="48" y="2029"/>
                  </a:cubicBezTo>
                  <a:cubicBezTo>
                    <a:pt x="48" y="2053"/>
                    <a:pt x="60" y="2077"/>
                    <a:pt x="83" y="2077"/>
                  </a:cubicBezTo>
                  <a:lnTo>
                    <a:pt x="357" y="2125"/>
                  </a:lnTo>
                  <a:cubicBezTo>
                    <a:pt x="381" y="2125"/>
                    <a:pt x="393" y="2113"/>
                    <a:pt x="393" y="2089"/>
                  </a:cubicBezTo>
                  <a:cubicBezTo>
                    <a:pt x="381" y="1720"/>
                    <a:pt x="381" y="1351"/>
                    <a:pt x="369" y="993"/>
                  </a:cubicBezTo>
                  <a:lnTo>
                    <a:pt x="381" y="993"/>
                  </a:lnTo>
                  <a:cubicBezTo>
                    <a:pt x="524" y="1386"/>
                    <a:pt x="667" y="1767"/>
                    <a:pt x="798" y="2160"/>
                  </a:cubicBezTo>
                  <a:cubicBezTo>
                    <a:pt x="810" y="2184"/>
                    <a:pt x="822" y="2196"/>
                    <a:pt x="845" y="2208"/>
                  </a:cubicBezTo>
                  <a:cubicBezTo>
                    <a:pt x="941" y="2220"/>
                    <a:pt x="1024" y="2232"/>
                    <a:pt x="1107" y="2244"/>
                  </a:cubicBezTo>
                  <a:cubicBezTo>
                    <a:pt x="1131" y="2244"/>
                    <a:pt x="1143" y="2232"/>
                    <a:pt x="1143" y="2208"/>
                  </a:cubicBezTo>
                  <a:cubicBezTo>
                    <a:pt x="1131" y="1541"/>
                    <a:pt x="1119" y="874"/>
                    <a:pt x="1107" y="208"/>
                  </a:cubicBezTo>
                  <a:cubicBezTo>
                    <a:pt x="1107" y="184"/>
                    <a:pt x="1084" y="172"/>
                    <a:pt x="1060" y="160"/>
                  </a:cubicBezTo>
                  <a:lnTo>
                    <a:pt x="1060" y="172"/>
                  </a:lnTo>
                  <a:cubicBezTo>
                    <a:pt x="965" y="148"/>
                    <a:pt x="881" y="136"/>
                    <a:pt x="786" y="124"/>
                  </a:cubicBezTo>
                  <a:cubicBezTo>
                    <a:pt x="762" y="124"/>
                    <a:pt x="750" y="136"/>
                    <a:pt x="750" y="160"/>
                  </a:cubicBezTo>
                  <a:cubicBezTo>
                    <a:pt x="762" y="529"/>
                    <a:pt x="762" y="886"/>
                    <a:pt x="774" y="1255"/>
                  </a:cubicBezTo>
                  <a:lnTo>
                    <a:pt x="762" y="1255"/>
                  </a:lnTo>
                  <a:cubicBezTo>
                    <a:pt x="619" y="863"/>
                    <a:pt x="488" y="482"/>
                    <a:pt x="345" y="89"/>
                  </a:cubicBezTo>
                  <a:cubicBezTo>
                    <a:pt x="333" y="65"/>
                    <a:pt x="322" y="53"/>
                    <a:pt x="298" y="41"/>
                  </a:cubicBezTo>
                  <a:cubicBezTo>
                    <a:pt x="214" y="29"/>
                    <a:pt x="131" y="17"/>
                    <a:pt x="48" y="5"/>
                  </a:cubicBezTo>
                  <a:cubicBezTo>
                    <a:pt x="39" y="2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9"/>
            <p:cNvSpPr/>
            <p:nvPr/>
          </p:nvSpPr>
          <p:spPr>
            <a:xfrm>
              <a:off x="2729200" y="3958550"/>
              <a:ext cx="27075" cy="54150"/>
            </a:xfrm>
            <a:custGeom>
              <a:avLst/>
              <a:gdLst/>
              <a:ahLst/>
              <a:cxnLst/>
              <a:rect l="l" t="t" r="r" b="b"/>
              <a:pathLst>
                <a:path w="1083" h="2166" extrusionOk="0">
                  <a:moveTo>
                    <a:pt x="358" y="386"/>
                  </a:moveTo>
                  <a:lnTo>
                    <a:pt x="358" y="386"/>
                  </a:lnTo>
                  <a:cubicBezTo>
                    <a:pt x="441" y="397"/>
                    <a:pt x="524" y="409"/>
                    <a:pt x="608" y="421"/>
                  </a:cubicBezTo>
                  <a:cubicBezTo>
                    <a:pt x="667" y="421"/>
                    <a:pt x="703" y="469"/>
                    <a:pt x="703" y="540"/>
                  </a:cubicBezTo>
                  <a:cubicBezTo>
                    <a:pt x="715" y="933"/>
                    <a:pt x="727" y="1326"/>
                    <a:pt x="739" y="1719"/>
                  </a:cubicBezTo>
                  <a:cubicBezTo>
                    <a:pt x="739" y="1791"/>
                    <a:pt x="703" y="1814"/>
                    <a:pt x="631" y="1814"/>
                  </a:cubicBezTo>
                  <a:cubicBezTo>
                    <a:pt x="548" y="1802"/>
                    <a:pt x="477" y="1791"/>
                    <a:pt x="393" y="1779"/>
                  </a:cubicBezTo>
                  <a:cubicBezTo>
                    <a:pt x="381" y="1314"/>
                    <a:pt x="370" y="850"/>
                    <a:pt x="358" y="386"/>
                  </a:cubicBezTo>
                  <a:close/>
                  <a:moveTo>
                    <a:pt x="26" y="0"/>
                  </a:moveTo>
                  <a:cubicBezTo>
                    <a:pt x="7" y="0"/>
                    <a:pt x="0" y="14"/>
                    <a:pt x="0" y="40"/>
                  </a:cubicBezTo>
                  <a:lnTo>
                    <a:pt x="12" y="40"/>
                  </a:lnTo>
                  <a:cubicBezTo>
                    <a:pt x="24" y="695"/>
                    <a:pt x="36" y="1362"/>
                    <a:pt x="48" y="2029"/>
                  </a:cubicBezTo>
                  <a:cubicBezTo>
                    <a:pt x="48" y="2052"/>
                    <a:pt x="60" y="2076"/>
                    <a:pt x="96" y="2076"/>
                  </a:cubicBezTo>
                  <a:cubicBezTo>
                    <a:pt x="298" y="2112"/>
                    <a:pt x="500" y="2136"/>
                    <a:pt x="715" y="2160"/>
                  </a:cubicBezTo>
                  <a:cubicBezTo>
                    <a:pt x="743" y="2164"/>
                    <a:pt x="769" y="2166"/>
                    <a:pt x="794" y="2166"/>
                  </a:cubicBezTo>
                  <a:cubicBezTo>
                    <a:pt x="982" y="2166"/>
                    <a:pt x="1082" y="2048"/>
                    <a:pt x="1072" y="1838"/>
                  </a:cubicBezTo>
                  <a:cubicBezTo>
                    <a:pt x="1060" y="1398"/>
                    <a:pt x="1060" y="957"/>
                    <a:pt x="1048" y="505"/>
                  </a:cubicBezTo>
                  <a:cubicBezTo>
                    <a:pt x="1036" y="267"/>
                    <a:pt x="905" y="124"/>
                    <a:pt x="667" y="88"/>
                  </a:cubicBezTo>
                  <a:cubicBezTo>
                    <a:pt x="453" y="52"/>
                    <a:pt x="250" y="28"/>
                    <a:pt x="48" y="5"/>
                  </a:cubicBezTo>
                  <a:cubicBezTo>
                    <a:pt x="39" y="2"/>
                    <a:pt x="32" y="0"/>
                    <a:pt x="2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9"/>
            <p:cNvSpPr/>
            <p:nvPr/>
          </p:nvSpPr>
          <p:spPr>
            <a:xfrm>
              <a:off x="3070900" y="3962350"/>
              <a:ext cx="27125" cy="52675"/>
            </a:xfrm>
            <a:custGeom>
              <a:avLst/>
              <a:gdLst/>
              <a:ahLst/>
              <a:cxnLst/>
              <a:rect l="l" t="t" r="r" b="b"/>
              <a:pathLst>
                <a:path w="1085" h="2107" extrusionOk="0">
                  <a:moveTo>
                    <a:pt x="752" y="1"/>
                  </a:moveTo>
                  <a:cubicBezTo>
                    <a:pt x="726" y="1"/>
                    <a:pt x="697" y="3"/>
                    <a:pt x="668" y="7"/>
                  </a:cubicBezTo>
                  <a:cubicBezTo>
                    <a:pt x="572" y="19"/>
                    <a:pt x="477" y="19"/>
                    <a:pt x="382" y="31"/>
                  </a:cubicBezTo>
                  <a:cubicBezTo>
                    <a:pt x="132" y="67"/>
                    <a:pt x="1" y="210"/>
                    <a:pt x="13" y="448"/>
                  </a:cubicBezTo>
                  <a:cubicBezTo>
                    <a:pt x="25" y="888"/>
                    <a:pt x="25" y="1329"/>
                    <a:pt x="37" y="1769"/>
                  </a:cubicBezTo>
                  <a:cubicBezTo>
                    <a:pt x="47" y="1997"/>
                    <a:pt x="157" y="2106"/>
                    <a:pt x="364" y="2106"/>
                  </a:cubicBezTo>
                  <a:cubicBezTo>
                    <a:pt x="385" y="2106"/>
                    <a:pt x="407" y="2105"/>
                    <a:pt x="429" y="2103"/>
                  </a:cubicBezTo>
                  <a:cubicBezTo>
                    <a:pt x="525" y="2091"/>
                    <a:pt x="620" y="2079"/>
                    <a:pt x="715" y="2067"/>
                  </a:cubicBezTo>
                  <a:cubicBezTo>
                    <a:pt x="965" y="2031"/>
                    <a:pt x="1084" y="1889"/>
                    <a:pt x="1084" y="1650"/>
                  </a:cubicBezTo>
                  <a:cubicBezTo>
                    <a:pt x="1084" y="1555"/>
                    <a:pt x="1084" y="1460"/>
                    <a:pt x="1072" y="1365"/>
                  </a:cubicBezTo>
                  <a:cubicBezTo>
                    <a:pt x="1072" y="1341"/>
                    <a:pt x="1060" y="1329"/>
                    <a:pt x="1037" y="1329"/>
                  </a:cubicBezTo>
                  <a:cubicBezTo>
                    <a:pt x="941" y="1341"/>
                    <a:pt x="858" y="1353"/>
                    <a:pt x="775" y="1365"/>
                  </a:cubicBezTo>
                  <a:cubicBezTo>
                    <a:pt x="751" y="1365"/>
                    <a:pt x="739" y="1388"/>
                    <a:pt x="739" y="1412"/>
                  </a:cubicBezTo>
                  <a:cubicBezTo>
                    <a:pt x="739" y="1484"/>
                    <a:pt x="739" y="1543"/>
                    <a:pt x="739" y="1615"/>
                  </a:cubicBezTo>
                  <a:cubicBezTo>
                    <a:pt x="739" y="1686"/>
                    <a:pt x="703" y="1722"/>
                    <a:pt x="632" y="1734"/>
                  </a:cubicBezTo>
                  <a:cubicBezTo>
                    <a:pt x="596" y="1734"/>
                    <a:pt x="548" y="1746"/>
                    <a:pt x="501" y="1746"/>
                  </a:cubicBezTo>
                  <a:cubicBezTo>
                    <a:pt x="489" y="1748"/>
                    <a:pt x="479" y="1749"/>
                    <a:pt x="469" y="1749"/>
                  </a:cubicBezTo>
                  <a:cubicBezTo>
                    <a:pt x="419" y="1749"/>
                    <a:pt x="394" y="1722"/>
                    <a:pt x="394" y="1662"/>
                  </a:cubicBezTo>
                  <a:cubicBezTo>
                    <a:pt x="382" y="1269"/>
                    <a:pt x="382" y="877"/>
                    <a:pt x="370" y="484"/>
                  </a:cubicBezTo>
                  <a:cubicBezTo>
                    <a:pt x="370" y="412"/>
                    <a:pt x="406" y="376"/>
                    <a:pt x="465" y="365"/>
                  </a:cubicBezTo>
                  <a:cubicBezTo>
                    <a:pt x="513" y="365"/>
                    <a:pt x="560" y="353"/>
                    <a:pt x="608" y="353"/>
                  </a:cubicBezTo>
                  <a:cubicBezTo>
                    <a:pt x="616" y="351"/>
                    <a:pt x="623" y="350"/>
                    <a:pt x="630" y="350"/>
                  </a:cubicBezTo>
                  <a:cubicBezTo>
                    <a:pt x="679" y="350"/>
                    <a:pt x="715" y="384"/>
                    <a:pt x="715" y="436"/>
                  </a:cubicBezTo>
                  <a:cubicBezTo>
                    <a:pt x="715" y="507"/>
                    <a:pt x="715" y="579"/>
                    <a:pt x="715" y="650"/>
                  </a:cubicBezTo>
                  <a:cubicBezTo>
                    <a:pt x="715" y="674"/>
                    <a:pt x="727" y="686"/>
                    <a:pt x="763" y="686"/>
                  </a:cubicBezTo>
                  <a:cubicBezTo>
                    <a:pt x="846" y="674"/>
                    <a:pt x="929" y="662"/>
                    <a:pt x="1025" y="650"/>
                  </a:cubicBezTo>
                  <a:cubicBezTo>
                    <a:pt x="1049" y="650"/>
                    <a:pt x="1060" y="626"/>
                    <a:pt x="1060" y="603"/>
                  </a:cubicBezTo>
                  <a:cubicBezTo>
                    <a:pt x="1060" y="507"/>
                    <a:pt x="1060" y="424"/>
                    <a:pt x="1049" y="329"/>
                  </a:cubicBezTo>
                  <a:cubicBezTo>
                    <a:pt x="1049" y="110"/>
                    <a:pt x="939" y="1"/>
                    <a:pt x="752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9"/>
            <p:cNvSpPr/>
            <p:nvPr/>
          </p:nvSpPr>
          <p:spPr>
            <a:xfrm>
              <a:off x="3103650" y="3957900"/>
              <a:ext cx="26825" cy="52950"/>
            </a:xfrm>
            <a:custGeom>
              <a:avLst/>
              <a:gdLst/>
              <a:ahLst/>
              <a:cxnLst/>
              <a:rect l="l" t="t" r="r" b="b"/>
              <a:pathLst>
                <a:path w="1073" h="2118" extrusionOk="0">
                  <a:moveTo>
                    <a:pt x="608" y="340"/>
                  </a:moveTo>
                  <a:cubicBezTo>
                    <a:pt x="667" y="340"/>
                    <a:pt x="703" y="364"/>
                    <a:pt x="703" y="435"/>
                  </a:cubicBezTo>
                  <a:lnTo>
                    <a:pt x="739" y="1626"/>
                  </a:lnTo>
                  <a:cubicBezTo>
                    <a:pt x="739" y="1697"/>
                    <a:pt x="703" y="1733"/>
                    <a:pt x="632" y="1745"/>
                  </a:cubicBezTo>
                  <a:cubicBezTo>
                    <a:pt x="584" y="1745"/>
                    <a:pt x="536" y="1757"/>
                    <a:pt x="489" y="1769"/>
                  </a:cubicBezTo>
                  <a:cubicBezTo>
                    <a:pt x="480" y="1770"/>
                    <a:pt x="471" y="1771"/>
                    <a:pt x="463" y="1771"/>
                  </a:cubicBezTo>
                  <a:cubicBezTo>
                    <a:pt x="409" y="1771"/>
                    <a:pt x="381" y="1736"/>
                    <a:pt x="381" y="1674"/>
                  </a:cubicBezTo>
                  <a:lnTo>
                    <a:pt x="346" y="483"/>
                  </a:lnTo>
                  <a:cubicBezTo>
                    <a:pt x="346" y="423"/>
                    <a:pt x="381" y="376"/>
                    <a:pt x="453" y="364"/>
                  </a:cubicBezTo>
                  <a:cubicBezTo>
                    <a:pt x="501" y="364"/>
                    <a:pt x="548" y="352"/>
                    <a:pt x="608" y="340"/>
                  </a:cubicBezTo>
                  <a:close/>
                  <a:moveTo>
                    <a:pt x="744" y="0"/>
                  </a:moveTo>
                  <a:cubicBezTo>
                    <a:pt x="716" y="0"/>
                    <a:pt x="687" y="2"/>
                    <a:pt x="655" y="7"/>
                  </a:cubicBezTo>
                  <a:cubicBezTo>
                    <a:pt x="560" y="19"/>
                    <a:pt x="465" y="31"/>
                    <a:pt x="370" y="42"/>
                  </a:cubicBezTo>
                  <a:cubicBezTo>
                    <a:pt x="131" y="78"/>
                    <a:pt x="0" y="221"/>
                    <a:pt x="0" y="471"/>
                  </a:cubicBezTo>
                  <a:cubicBezTo>
                    <a:pt x="12" y="912"/>
                    <a:pt x="24" y="1352"/>
                    <a:pt x="36" y="1793"/>
                  </a:cubicBezTo>
                  <a:cubicBezTo>
                    <a:pt x="36" y="2009"/>
                    <a:pt x="144" y="2117"/>
                    <a:pt x="352" y="2117"/>
                  </a:cubicBezTo>
                  <a:cubicBezTo>
                    <a:pt x="373" y="2117"/>
                    <a:pt x="394" y="2116"/>
                    <a:pt x="417" y="2114"/>
                  </a:cubicBezTo>
                  <a:cubicBezTo>
                    <a:pt x="512" y="2090"/>
                    <a:pt x="608" y="2078"/>
                    <a:pt x="703" y="2067"/>
                  </a:cubicBezTo>
                  <a:cubicBezTo>
                    <a:pt x="953" y="2031"/>
                    <a:pt x="1072" y="1888"/>
                    <a:pt x="1072" y="1638"/>
                  </a:cubicBezTo>
                  <a:cubicBezTo>
                    <a:pt x="1060" y="1197"/>
                    <a:pt x="1048" y="757"/>
                    <a:pt x="1036" y="316"/>
                  </a:cubicBezTo>
                  <a:cubicBezTo>
                    <a:pt x="1036" y="108"/>
                    <a:pt x="936" y="0"/>
                    <a:pt x="744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9"/>
            <p:cNvSpPr/>
            <p:nvPr/>
          </p:nvSpPr>
          <p:spPr>
            <a:xfrm>
              <a:off x="3135800" y="3949350"/>
              <a:ext cx="38125" cy="57550"/>
            </a:xfrm>
            <a:custGeom>
              <a:avLst/>
              <a:gdLst/>
              <a:ahLst/>
              <a:cxnLst/>
              <a:rect l="l" t="t" r="r" b="b"/>
              <a:pathLst>
                <a:path w="1525" h="2302" extrusionOk="0">
                  <a:moveTo>
                    <a:pt x="1446" y="0"/>
                  </a:moveTo>
                  <a:cubicBezTo>
                    <a:pt x="1441" y="0"/>
                    <a:pt x="1436" y="1"/>
                    <a:pt x="1429" y="3"/>
                  </a:cubicBezTo>
                  <a:cubicBezTo>
                    <a:pt x="1310" y="27"/>
                    <a:pt x="1203" y="39"/>
                    <a:pt x="1084" y="63"/>
                  </a:cubicBezTo>
                  <a:cubicBezTo>
                    <a:pt x="1060" y="75"/>
                    <a:pt x="1036" y="87"/>
                    <a:pt x="1024" y="123"/>
                  </a:cubicBezTo>
                  <a:cubicBezTo>
                    <a:pt x="941" y="563"/>
                    <a:pt x="858" y="1016"/>
                    <a:pt x="774" y="1456"/>
                  </a:cubicBezTo>
                  <a:cubicBezTo>
                    <a:pt x="667" y="1039"/>
                    <a:pt x="560" y="635"/>
                    <a:pt x="453" y="218"/>
                  </a:cubicBezTo>
                  <a:cubicBezTo>
                    <a:pt x="453" y="194"/>
                    <a:pt x="429" y="182"/>
                    <a:pt x="393" y="182"/>
                  </a:cubicBezTo>
                  <a:cubicBezTo>
                    <a:pt x="286" y="206"/>
                    <a:pt x="167" y="218"/>
                    <a:pt x="60" y="242"/>
                  </a:cubicBezTo>
                  <a:cubicBezTo>
                    <a:pt x="24" y="242"/>
                    <a:pt x="0" y="265"/>
                    <a:pt x="0" y="301"/>
                  </a:cubicBezTo>
                  <a:cubicBezTo>
                    <a:pt x="24" y="956"/>
                    <a:pt x="36" y="1599"/>
                    <a:pt x="48" y="2254"/>
                  </a:cubicBezTo>
                  <a:cubicBezTo>
                    <a:pt x="48" y="2289"/>
                    <a:pt x="72" y="2301"/>
                    <a:pt x="96" y="2301"/>
                  </a:cubicBezTo>
                  <a:cubicBezTo>
                    <a:pt x="179" y="2289"/>
                    <a:pt x="262" y="2278"/>
                    <a:pt x="346" y="2266"/>
                  </a:cubicBezTo>
                  <a:cubicBezTo>
                    <a:pt x="369" y="2254"/>
                    <a:pt x="393" y="2230"/>
                    <a:pt x="393" y="2206"/>
                  </a:cubicBezTo>
                  <a:cubicBezTo>
                    <a:pt x="381" y="1813"/>
                    <a:pt x="369" y="1432"/>
                    <a:pt x="369" y="1039"/>
                  </a:cubicBezTo>
                  <a:lnTo>
                    <a:pt x="381" y="1039"/>
                  </a:lnTo>
                  <a:cubicBezTo>
                    <a:pt x="477" y="1408"/>
                    <a:pt x="572" y="1789"/>
                    <a:pt x="667" y="2159"/>
                  </a:cubicBezTo>
                  <a:cubicBezTo>
                    <a:pt x="676" y="2185"/>
                    <a:pt x="685" y="2199"/>
                    <a:pt x="704" y="2199"/>
                  </a:cubicBezTo>
                  <a:cubicBezTo>
                    <a:pt x="710" y="2199"/>
                    <a:pt x="718" y="2197"/>
                    <a:pt x="727" y="2194"/>
                  </a:cubicBezTo>
                  <a:cubicBezTo>
                    <a:pt x="762" y="2194"/>
                    <a:pt x="810" y="2182"/>
                    <a:pt x="846" y="2170"/>
                  </a:cubicBezTo>
                  <a:cubicBezTo>
                    <a:pt x="881" y="2170"/>
                    <a:pt x="905" y="2147"/>
                    <a:pt x="905" y="2123"/>
                  </a:cubicBezTo>
                  <a:cubicBezTo>
                    <a:pt x="989" y="1718"/>
                    <a:pt x="1060" y="1313"/>
                    <a:pt x="1143" y="908"/>
                  </a:cubicBezTo>
                  <a:lnTo>
                    <a:pt x="1155" y="908"/>
                  </a:lnTo>
                  <a:cubicBezTo>
                    <a:pt x="1167" y="1289"/>
                    <a:pt x="1167" y="1682"/>
                    <a:pt x="1179" y="2063"/>
                  </a:cubicBezTo>
                  <a:cubicBezTo>
                    <a:pt x="1179" y="2099"/>
                    <a:pt x="1203" y="2111"/>
                    <a:pt x="1239" y="2111"/>
                  </a:cubicBezTo>
                  <a:cubicBezTo>
                    <a:pt x="1310" y="2087"/>
                    <a:pt x="1393" y="2075"/>
                    <a:pt x="1477" y="2063"/>
                  </a:cubicBezTo>
                  <a:cubicBezTo>
                    <a:pt x="1512" y="2051"/>
                    <a:pt x="1524" y="2039"/>
                    <a:pt x="1524" y="2004"/>
                  </a:cubicBezTo>
                  <a:cubicBezTo>
                    <a:pt x="1512" y="1349"/>
                    <a:pt x="1501" y="694"/>
                    <a:pt x="1477" y="39"/>
                  </a:cubicBezTo>
                  <a:cubicBezTo>
                    <a:pt x="1477" y="20"/>
                    <a:pt x="1469" y="0"/>
                    <a:pt x="144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9"/>
            <p:cNvSpPr/>
            <p:nvPr/>
          </p:nvSpPr>
          <p:spPr>
            <a:xfrm>
              <a:off x="3179250" y="3944375"/>
              <a:ext cx="26525" cy="54900"/>
            </a:xfrm>
            <a:custGeom>
              <a:avLst/>
              <a:gdLst/>
              <a:ahLst/>
              <a:cxnLst/>
              <a:rect l="l" t="t" r="r" b="b"/>
              <a:pathLst>
                <a:path w="1061" h="2196" extrusionOk="0">
                  <a:moveTo>
                    <a:pt x="616" y="366"/>
                  </a:moveTo>
                  <a:cubicBezTo>
                    <a:pt x="666" y="366"/>
                    <a:pt x="691" y="393"/>
                    <a:pt x="691" y="453"/>
                  </a:cubicBezTo>
                  <a:cubicBezTo>
                    <a:pt x="691" y="619"/>
                    <a:pt x="703" y="774"/>
                    <a:pt x="703" y="941"/>
                  </a:cubicBezTo>
                  <a:cubicBezTo>
                    <a:pt x="703" y="1000"/>
                    <a:pt x="667" y="1048"/>
                    <a:pt x="608" y="1060"/>
                  </a:cubicBezTo>
                  <a:lnTo>
                    <a:pt x="596" y="1060"/>
                  </a:lnTo>
                  <a:cubicBezTo>
                    <a:pt x="525" y="1072"/>
                    <a:pt x="453" y="1095"/>
                    <a:pt x="370" y="1107"/>
                  </a:cubicBezTo>
                  <a:cubicBezTo>
                    <a:pt x="370" y="881"/>
                    <a:pt x="370" y="643"/>
                    <a:pt x="358" y="417"/>
                  </a:cubicBezTo>
                  <a:cubicBezTo>
                    <a:pt x="429" y="405"/>
                    <a:pt x="513" y="381"/>
                    <a:pt x="584" y="369"/>
                  </a:cubicBezTo>
                  <a:cubicBezTo>
                    <a:pt x="596" y="367"/>
                    <a:pt x="606" y="366"/>
                    <a:pt x="616" y="366"/>
                  </a:cubicBezTo>
                  <a:close/>
                  <a:moveTo>
                    <a:pt x="777" y="0"/>
                  </a:moveTo>
                  <a:cubicBezTo>
                    <a:pt x="743" y="0"/>
                    <a:pt x="707" y="4"/>
                    <a:pt x="667" y="12"/>
                  </a:cubicBezTo>
                  <a:cubicBezTo>
                    <a:pt x="453" y="60"/>
                    <a:pt x="251" y="95"/>
                    <a:pt x="48" y="131"/>
                  </a:cubicBezTo>
                  <a:cubicBezTo>
                    <a:pt x="15" y="142"/>
                    <a:pt x="2" y="154"/>
                    <a:pt x="1" y="185"/>
                  </a:cubicBezTo>
                  <a:lnTo>
                    <a:pt x="1" y="185"/>
                  </a:lnTo>
                  <a:cubicBezTo>
                    <a:pt x="1" y="183"/>
                    <a:pt x="1" y="181"/>
                    <a:pt x="1" y="179"/>
                  </a:cubicBezTo>
                  <a:lnTo>
                    <a:pt x="1" y="191"/>
                  </a:lnTo>
                  <a:cubicBezTo>
                    <a:pt x="1" y="189"/>
                    <a:pt x="1" y="187"/>
                    <a:pt x="1" y="185"/>
                  </a:cubicBezTo>
                  <a:lnTo>
                    <a:pt x="1" y="185"/>
                  </a:lnTo>
                  <a:cubicBezTo>
                    <a:pt x="13" y="849"/>
                    <a:pt x="36" y="1502"/>
                    <a:pt x="48" y="2167"/>
                  </a:cubicBezTo>
                  <a:cubicBezTo>
                    <a:pt x="48" y="2184"/>
                    <a:pt x="55" y="2196"/>
                    <a:pt x="67" y="2196"/>
                  </a:cubicBezTo>
                  <a:cubicBezTo>
                    <a:pt x="72" y="2196"/>
                    <a:pt x="78" y="2194"/>
                    <a:pt x="84" y="2191"/>
                  </a:cubicBezTo>
                  <a:cubicBezTo>
                    <a:pt x="179" y="2179"/>
                    <a:pt x="263" y="2155"/>
                    <a:pt x="358" y="2143"/>
                  </a:cubicBezTo>
                  <a:cubicBezTo>
                    <a:pt x="382" y="2131"/>
                    <a:pt x="394" y="2119"/>
                    <a:pt x="394" y="2096"/>
                  </a:cubicBezTo>
                  <a:cubicBezTo>
                    <a:pt x="394" y="1881"/>
                    <a:pt x="382" y="1655"/>
                    <a:pt x="382" y="1441"/>
                  </a:cubicBezTo>
                  <a:cubicBezTo>
                    <a:pt x="489" y="1417"/>
                    <a:pt x="584" y="1405"/>
                    <a:pt x="691" y="1381"/>
                  </a:cubicBezTo>
                  <a:cubicBezTo>
                    <a:pt x="929" y="1334"/>
                    <a:pt x="1060" y="1179"/>
                    <a:pt x="1060" y="929"/>
                  </a:cubicBezTo>
                  <a:cubicBezTo>
                    <a:pt x="1048" y="726"/>
                    <a:pt x="1048" y="512"/>
                    <a:pt x="1037" y="310"/>
                  </a:cubicBezTo>
                  <a:cubicBezTo>
                    <a:pt x="1037" y="101"/>
                    <a:pt x="945" y="0"/>
                    <a:pt x="777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9"/>
            <p:cNvSpPr/>
            <p:nvPr/>
          </p:nvSpPr>
          <p:spPr>
            <a:xfrm>
              <a:off x="3208725" y="3937525"/>
              <a:ext cx="32775" cy="56100"/>
            </a:xfrm>
            <a:custGeom>
              <a:avLst/>
              <a:gdLst/>
              <a:ahLst/>
              <a:cxnLst/>
              <a:rect l="l" t="t" r="r" b="b"/>
              <a:pathLst>
                <a:path w="1311" h="2244" extrusionOk="0">
                  <a:moveTo>
                    <a:pt x="620" y="500"/>
                  </a:moveTo>
                  <a:cubicBezTo>
                    <a:pt x="679" y="786"/>
                    <a:pt x="739" y="1072"/>
                    <a:pt x="798" y="1358"/>
                  </a:cubicBezTo>
                  <a:cubicBezTo>
                    <a:pt x="691" y="1381"/>
                    <a:pt x="584" y="1405"/>
                    <a:pt x="477" y="1429"/>
                  </a:cubicBezTo>
                  <a:cubicBezTo>
                    <a:pt x="524" y="1119"/>
                    <a:pt x="572" y="810"/>
                    <a:pt x="620" y="500"/>
                  </a:cubicBezTo>
                  <a:close/>
                  <a:moveTo>
                    <a:pt x="786" y="0"/>
                  </a:moveTo>
                  <a:lnTo>
                    <a:pt x="429" y="84"/>
                  </a:lnTo>
                  <a:cubicBezTo>
                    <a:pt x="405" y="84"/>
                    <a:pt x="393" y="107"/>
                    <a:pt x="393" y="131"/>
                  </a:cubicBezTo>
                  <a:cubicBezTo>
                    <a:pt x="262" y="822"/>
                    <a:pt x="131" y="1512"/>
                    <a:pt x="0" y="2203"/>
                  </a:cubicBezTo>
                  <a:cubicBezTo>
                    <a:pt x="0" y="2230"/>
                    <a:pt x="7" y="2243"/>
                    <a:pt x="20" y="2243"/>
                  </a:cubicBezTo>
                  <a:cubicBezTo>
                    <a:pt x="25" y="2243"/>
                    <a:pt x="30" y="2242"/>
                    <a:pt x="36" y="2239"/>
                  </a:cubicBezTo>
                  <a:cubicBezTo>
                    <a:pt x="131" y="2215"/>
                    <a:pt x="227" y="2203"/>
                    <a:pt x="310" y="2179"/>
                  </a:cubicBezTo>
                  <a:cubicBezTo>
                    <a:pt x="334" y="2179"/>
                    <a:pt x="346" y="2155"/>
                    <a:pt x="358" y="2131"/>
                  </a:cubicBezTo>
                  <a:cubicBezTo>
                    <a:pt x="381" y="2000"/>
                    <a:pt x="393" y="1870"/>
                    <a:pt x="417" y="1739"/>
                  </a:cubicBezTo>
                  <a:cubicBezTo>
                    <a:pt x="572" y="1715"/>
                    <a:pt x="727" y="1679"/>
                    <a:pt x="870" y="1643"/>
                  </a:cubicBezTo>
                  <a:cubicBezTo>
                    <a:pt x="905" y="1762"/>
                    <a:pt x="929" y="1881"/>
                    <a:pt x="953" y="2000"/>
                  </a:cubicBezTo>
                  <a:cubicBezTo>
                    <a:pt x="962" y="2018"/>
                    <a:pt x="970" y="2029"/>
                    <a:pt x="984" y="2029"/>
                  </a:cubicBezTo>
                  <a:cubicBezTo>
                    <a:pt x="989" y="2029"/>
                    <a:pt x="994" y="2027"/>
                    <a:pt x="1001" y="2024"/>
                  </a:cubicBezTo>
                  <a:cubicBezTo>
                    <a:pt x="1084" y="2000"/>
                    <a:pt x="1179" y="1977"/>
                    <a:pt x="1274" y="1965"/>
                  </a:cubicBezTo>
                  <a:cubicBezTo>
                    <a:pt x="1298" y="1953"/>
                    <a:pt x="1310" y="1929"/>
                    <a:pt x="1298" y="1905"/>
                  </a:cubicBezTo>
                  <a:lnTo>
                    <a:pt x="834" y="24"/>
                  </a:lnTo>
                  <a:cubicBezTo>
                    <a:pt x="834" y="0"/>
                    <a:pt x="810" y="0"/>
                    <a:pt x="78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3245325" y="3926800"/>
              <a:ext cx="28300" cy="58075"/>
            </a:xfrm>
            <a:custGeom>
              <a:avLst/>
              <a:gdLst/>
              <a:ahLst/>
              <a:cxnLst/>
              <a:rect l="l" t="t" r="r" b="b"/>
              <a:pathLst>
                <a:path w="1132" h="2323" extrusionOk="0">
                  <a:moveTo>
                    <a:pt x="1049" y="1"/>
                  </a:moveTo>
                  <a:cubicBezTo>
                    <a:pt x="953" y="24"/>
                    <a:pt x="870" y="48"/>
                    <a:pt x="787" y="72"/>
                  </a:cubicBezTo>
                  <a:cubicBezTo>
                    <a:pt x="751" y="84"/>
                    <a:pt x="739" y="96"/>
                    <a:pt x="739" y="132"/>
                  </a:cubicBezTo>
                  <a:cubicBezTo>
                    <a:pt x="751" y="489"/>
                    <a:pt x="763" y="846"/>
                    <a:pt x="763" y="1215"/>
                  </a:cubicBezTo>
                  <a:lnTo>
                    <a:pt x="751" y="1215"/>
                  </a:lnTo>
                  <a:cubicBezTo>
                    <a:pt x="608" y="882"/>
                    <a:pt x="477" y="560"/>
                    <a:pt x="334" y="227"/>
                  </a:cubicBezTo>
                  <a:cubicBezTo>
                    <a:pt x="334" y="209"/>
                    <a:pt x="321" y="198"/>
                    <a:pt x="305" y="198"/>
                  </a:cubicBezTo>
                  <a:cubicBezTo>
                    <a:pt x="299" y="198"/>
                    <a:pt x="293" y="200"/>
                    <a:pt x="287" y="203"/>
                  </a:cubicBezTo>
                  <a:cubicBezTo>
                    <a:pt x="203" y="227"/>
                    <a:pt x="120" y="239"/>
                    <a:pt x="37" y="263"/>
                  </a:cubicBezTo>
                  <a:cubicBezTo>
                    <a:pt x="13" y="274"/>
                    <a:pt x="1" y="286"/>
                    <a:pt x="1" y="310"/>
                  </a:cubicBezTo>
                  <a:lnTo>
                    <a:pt x="37" y="2287"/>
                  </a:lnTo>
                  <a:cubicBezTo>
                    <a:pt x="37" y="2310"/>
                    <a:pt x="60" y="2322"/>
                    <a:pt x="84" y="2322"/>
                  </a:cubicBezTo>
                  <a:cubicBezTo>
                    <a:pt x="168" y="2299"/>
                    <a:pt x="263" y="2275"/>
                    <a:pt x="346" y="2251"/>
                  </a:cubicBezTo>
                  <a:cubicBezTo>
                    <a:pt x="382" y="2251"/>
                    <a:pt x="394" y="2227"/>
                    <a:pt x="394" y="2203"/>
                  </a:cubicBezTo>
                  <a:cubicBezTo>
                    <a:pt x="382" y="1846"/>
                    <a:pt x="370" y="1477"/>
                    <a:pt x="370" y="1108"/>
                  </a:cubicBezTo>
                  <a:lnTo>
                    <a:pt x="382" y="1108"/>
                  </a:lnTo>
                  <a:cubicBezTo>
                    <a:pt x="513" y="1441"/>
                    <a:pt x="656" y="1775"/>
                    <a:pt x="799" y="2108"/>
                  </a:cubicBezTo>
                  <a:cubicBezTo>
                    <a:pt x="799" y="2132"/>
                    <a:pt x="822" y="2132"/>
                    <a:pt x="834" y="2132"/>
                  </a:cubicBezTo>
                  <a:cubicBezTo>
                    <a:pt x="930" y="2108"/>
                    <a:pt x="1013" y="2084"/>
                    <a:pt x="1096" y="2060"/>
                  </a:cubicBezTo>
                  <a:cubicBezTo>
                    <a:pt x="1120" y="2060"/>
                    <a:pt x="1132" y="2037"/>
                    <a:pt x="1132" y="2013"/>
                  </a:cubicBezTo>
                  <a:cubicBezTo>
                    <a:pt x="1120" y="1346"/>
                    <a:pt x="1108" y="691"/>
                    <a:pt x="1096" y="36"/>
                  </a:cubicBezTo>
                  <a:cubicBezTo>
                    <a:pt x="1096" y="13"/>
                    <a:pt x="1072" y="1"/>
                    <a:pt x="1049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9"/>
            <p:cNvSpPr/>
            <p:nvPr/>
          </p:nvSpPr>
          <p:spPr>
            <a:xfrm>
              <a:off x="3276875" y="3916575"/>
              <a:ext cx="32625" cy="56800"/>
            </a:xfrm>
            <a:custGeom>
              <a:avLst/>
              <a:gdLst/>
              <a:ahLst/>
              <a:cxnLst/>
              <a:rect l="l" t="t" r="r" b="b"/>
              <a:pathLst>
                <a:path w="1305" h="2272" extrusionOk="0">
                  <a:moveTo>
                    <a:pt x="1274" y="1"/>
                  </a:moveTo>
                  <a:cubicBezTo>
                    <a:pt x="1267" y="1"/>
                    <a:pt x="1260" y="2"/>
                    <a:pt x="1251" y="5"/>
                  </a:cubicBezTo>
                  <a:cubicBezTo>
                    <a:pt x="1168" y="29"/>
                    <a:pt x="1084" y="52"/>
                    <a:pt x="1001" y="76"/>
                  </a:cubicBezTo>
                  <a:cubicBezTo>
                    <a:pt x="965" y="88"/>
                    <a:pt x="953" y="100"/>
                    <a:pt x="942" y="136"/>
                  </a:cubicBezTo>
                  <a:cubicBezTo>
                    <a:pt x="846" y="410"/>
                    <a:pt x="763" y="683"/>
                    <a:pt x="668" y="957"/>
                  </a:cubicBezTo>
                  <a:cubicBezTo>
                    <a:pt x="572" y="731"/>
                    <a:pt x="465" y="517"/>
                    <a:pt x="370" y="302"/>
                  </a:cubicBezTo>
                  <a:cubicBezTo>
                    <a:pt x="358" y="267"/>
                    <a:pt x="346" y="267"/>
                    <a:pt x="310" y="267"/>
                  </a:cubicBezTo>
                  <a:cubicBezTo>
                    <a:pt x="227" y="291"/>
                    <a:pt x="144" y="314"/>
                    <a:pt x="60" y="338"/>
                  </a:cubicBezTo>
                  <a:cubicBezTo>
                    <a:pt x="13" y="350"/>
                    <a:pt x="1" y="386"/>
                    <a:pt x="13" y="410"/>
                  </a:cubicBezTo>
                  <a:cubicBezTo>
                    <a:pt x="180" y="755"/>
                    <a:pt x="346" y="1088"/>
                    <a:pt x="501" y="1434"/>
                  </a:cubicBezTo>
                  <a:cubicBezTo>
                    <a:pt x="513" y="1695"/>
                    <a:pt x="513" y="1957"/>
                    <a:pt x="525" y="2231"/>
                  </a:cubicBezTo>
                  <a:cubicBezTo>
                    <a:pt x="525" y="2258"/>
                    <a:pt x="531" y="2271"/>
                    <a:pt x="550" y="2271"/>
                  </a:cubicBezTo>
                  <a:cubicBezTo>
                    <a:pt x="556" y="2271"/>
                    <a:pt x="563" y="2270"/>
                    <a:pt x="572" y="2267"/>
                  </a:cubicBezTo>
                  <a:cubicBezTo>
                    <a:pt x="656" y="2243"/>
                    <a:pt x="739" y="2219"/>
                    <a:pt x="822" y="2196"/>
                  </a:cubicBezTo>
                  <a:cubicBezTo>
                    <a:pt x="858" y="2184"/>
                    <a:pt x="870" y="2160"/>
                    <a:pt x="870" y="2136"/>
                  </a:cubicBezTo>
                  <a:cubicBezTo>
                    <a:pt x="858" y="1862"/>
                    <a:pt x="858" y="1600"/>
                    <a:pt x="846" y="1326"/>
                  </a:cubicBezTo>
                  <a:cubicBezTo>
                    <a:pt x="1001" y="910"/>
                    <a:pt x="1144" y="481"/>
                    <a:pt x="1287" y="52"/>
                  </a:cubicBezTo>
                  <a:cubicBezTo>
                    <a:pt x="1305" y="16"/>
                    <a:pt x="1295" y="1"/>
                    <a:pt x="1274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9"/>
            <p:cNvSpPr/>
            <p:nvPr/>
          </p:nvSpPr>
          <p:spPr>
            <a:xfrm>
              <a:off x="2734850" y="3820875"/>
              <a:ext cx="349475" cy="305950"/>
            </a:xfrm>
            <a:custGeom>
              <a:avLst/>
              <a:gdLst/>
              <a:ahLst/>
              <a:cxnLst/>
              <a:rect l="l" t="t" r="r" b="b"/>
              <a:pathLst>
                <a:path w="13979" h="12238" extrusionOk="0">
                  <a:moveTo>
                    <a:pt x="6985" y="1"/>
                  </a:moveTo>
                  <a:cubicBezTo>
                    <a:pt x="5965" y="1"/>
                    <a:pt x="4930" y="257"/>
                    <a:pt x="3977" y="797"/>
                  </a:cubicBezTo>
                  <a:cubicBezTo>
                    <a:pt x="1036" y="2464"/>
                    <a:pt x="1" y="6202"/>
                    <a:pt x="1668" y="9131"/>
                  </a:cubicBezTo>
                  <a:cubicBezTo>
                    <a:pt x="2795" y="11120"/>
                    <a:pt x="4869" y="12237"/>
                    <a:pt x="6999" y="12237"/>
                  </a:cubicBezTo>
                  <a:cubicBezTo>
                    <a:pt x="8020" y="12237"/>
                    <a:pt x="9053" y="11981"/>
                    <a:pt x="10002" y="11441"/>
                  </a:cubicBezTo>
                  <a:cubicBezTo>
                    <a:pt x="12943" y="9774"/>
                    <a:pt x="13979" y="6047"/>
                    <a:pt x="12312" y="3107"/>
                  </a:cubicBezTo>
                  <a:cubicBezTo>
                    <a:pt x="11185" y="1118"/>
                    <a:pt x="9116" y="1"/>
                    <a:pt x="6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9"/>
            <p:cNvSpPr/>
            <p:nvPr/>
          </p:nvSpPr>
          <p:spPr>
            <a:xfrm>
              <a:off x="2758375" y="3835500"/>
              <a:ext cx="302725" cy="276100"/>
            </a:xfrm>
            <a:custGeom>
              <a:avLst/>
              <a:gdLst/>
              <a:ahLst/>
              <a:cxnLst/>
              <a:rect l="l" t="t" r="r" b="b"/>
              <a:pathLst>
                <a:path w="12109" h="11044" extrusionOk="0">
                  <a:moveTo>
                    <a:pt x="6055" y="0"/>
                  </a:moveTo>
                  <a:cubicBezTo>
                    <a:pt x="4644" y="0"/>
                    <a:pt x="3233" y="539"/>
                    <a:pt x="2155" y="1617"/>
                  </a:cubicBezTo>
                  <a:cubicBezTo>
                    <a:pt x="0" y="3772"/>
                    <a:pt x="0" y="7272"/>
                    <a:pt x="2155" y="9427"/>
                  </a:cubicBezTo>
                  <a:cubicBezTo>
                    <a:pt x="3233" y="10505"/>
                    <a:pt x="4644" y="11043"/>
                    <a:pt x="6055" y="11043"/>
                  </a:cubicBezTo>
                  <a:cubicBezTo>
                    <a:pt x="7465" y="11043"/>
                    <a:pt x="8876" y="10505"/>
                    <a:pt x="9954" y="9427"/>
                  </a:cubicBezTo>
                  <a:cubicBezTo>
                    <a:pt x="12109" y="7272"/>
                    <a:pt x="12109" y="3772"/>
                    <a:pt x="9954" y="1617"/>
                  </a:cubicBezTo>
                  <a:cubicBezTo>
                    <a:pt x="8876" y="539"/>
                    <a:pt x="7465" y="0"/>
                    <a:pt x="60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9"/>
            <p:cNvSpPr/>
            <p:nvPr/>
          </p:nvSpPr>
          <p:spPr>
            <a:xfrm>
              <a:off x="2812550" y="3913225"/>
              <a:ext cx="198550" cy="150700"/>
            </a:xfrm>
            <a:custGeom>
              <a:avLst/>
              <a:gdLst/>
              <a:ahLst/>
              <a:cxnLst/>
              <a:rect l="l" t="t" r="r" b="b"/>
              <a:pathLst>
                <a:path w="7942" h="6028" extrusionOk="0">
                  <a:moveTo>
                    <a:pt x="4446" y="1"/>
                  </a:moveTo>
                  <a:cubicBezTo>
                    <a:pt x="3979" y="1"/>
                    <a:pt x="3493" y="80"/>
                    <a:pt x="3012" y="246"/>
                  </a:cubicBezTo>
                  <a:cubicBezTo>
                    <a:pt x="1107" y="901"/>
                    <a:pt x="0" y="2675"/>
                    <a:pt x="536" y="4211"/>
                  </a:cubicBezTo>
                  <a:cubicBezTo>
                    <a:pt x="927" y="5348"/>
                    <a:pt x="2126" y="6027"/>
                    <a:pt x="3496" y="6027"/>
                  </a:cubicBezTo>
                  <a:cubicBezTo>
                    <a:pt x="3962" y="6027"/>
                    <a:pt x="4449" y="5949"/>
                    <a:pt x="4929" y="5782"/>
                  </a:cubicBezTo>
                  <a:cubicBezTo>
                    <a:pt x="6834" y="5128"/>
                    <a:pt x="7942" y="3353"/>
                    <a:pt x="7418" y="1818"/>
                  </a:cubicBezTo>
                  <a:cubicBezTo>
                    <a:pt x="7018" y="681"/>
                    <a:pt x="5816" y="1"/>
                    <a:pt x="4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9"/>
            <p:cNvSpPr/>
            <p:nvPr/>
          </p:nvSpPr>
          <p:spPr>
            <a:xfrm>
              <a:off x="2830400" y="3886025"/>
              <a:ext cx="133075" cy="88425"/>
            </a:xfrm>
            <a:custGeom>
              <a:avLst/>
              <a:gdLst/>
              <a:ahLst/>
              <a:cxnLst/>
              <a:rect l="l" t="t" r="r" b="b"/>
              <a:pathLst>
                <a:path w="5323" h="3537" extrusionOk="0">
                  <a:moveTo>
                    <a:pt x="4358" y="0"/>
                  </a:moveTo>
                  <a:lnTo>
                    <a:pt x="3846" y="1001"/>
                  </a:lnTo>
                  <a:lnTo>
                    <a:pt x="5323" y="1036"/>
                  </a:lnTo>
                  <a:lnTo>
                    <a:pt x="3739" y="1870"/>
                  </a:lnTo>
                  <a:cubicBezTo>
                    <a:pt x="3739" y="1870"/>
                    <a:pt x="4001" y="2787"/>
                    <a:pt x="3977" y="3168"/>
                  </a:cubicBezTo>
                  <a:cubicBezTo>
                    <a:pt x="3787" y="3037"/>
                    <a:pt x="2703" y="2417"/>
                    <a:pt x="2703" y="2417"/>
                  </a:cubicBezTo>
                  <a:cubicBezTo>
                    <a:pt x="2703" y="2417"/>
                    <a:pt x="1429" y="3489"/>
                    <a:pt x="1358" y="3537"/>
                  </a:cubicBezTo>
                  <a:cubicBezTo>
                    <a:pt x="1453" y="3168"/>
                    <a:pt x="1560" y="2798"/>
                    <a:pt x="1656" y="2429"/>
                  </a:cubicBezTo>
                  <a:lnTo>
                    <a:pt x="1" y="2406"/>
                  </a:lnTo>
                  <a:lnTo>
                    <a:pt x="1429" y="1536"/>
                  </a:lnTo>
                  <a:lnTo>
                    <a:pt x="691" y="989"/>
                  </a:lnTo>
                  <a:lnTo>
                    <a:pt x="2727" y="1096"/>
                  </a:lnTo>
                  <a:lnTo>
                    <a:pt x="4358" y="0"/>
                  </a:lnTo>
                  <a:cubicBezTo>
                    <a:pt x="4358" y="0"/>
                    <a:pt x="4346" y="0"/>
                    <a:pt x="4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9"/>
            <p:cNvSpPr/>
            <p:nvPr/>
          </p:nvSpPr>
          <p:spPr>
            <a:xfrm>
              <a:off x="2884575" y="3868925"/>
              <a:ext cx="20275" cy="58500"/>
            </a:xfrm>
            <a:custGeom>
              <a:avLst/>
              <a:gdLst/>
              <a:ahLst/>
              <a:cxnLst/>
              <a:rect l="l" t="t" r="r" b="b"/>
              <a:pathLst>
                <a:path w="811" h="2340" extrusionOk="0">
                  <a:moveTo>
                    <a:pt x="771" y="1"/>
                  </a:moveTo>
                  <a:cubicBezTo>
                    <a:pt x="609" y="1"/>
                    <a:pt x="65" y="130"/>
                    <a:pt x="0" y="172"/>
                  </a:cubicBezTo>
                  <a:lnTo>
                    <a:pt x="322" y="2339"/>
                  </a:lnTo>
                  <a:lnTo>
                    <a:pt x="715" y="2316"/>
                  </a:lnTo>
                  <a:cubicBezTo>
                    <a:pt x="715" y="2137"/>
                    <a:pt x="810" y="6"/>
                    <a:pt x="810" y="6"/>
                  </a:cubicBezTo>
                  <a:cubicBezTo>
                    <a:pt x="803" y="2"/>
                    <a:pt x="789" y="1"/>
                    <a:pt x="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9"/>
            <p:cNvSpPr/>
            <p:nvPr/>
          </p:nvSpPr>
          <p:spPr>
            <a:xfrm>
              <a:off x="2500600" y="3423375"/>
              <a:ext cx="202125" cy="215325"/>
            </a:xfrm>
            <a:custGeom>
              <a:avLst/>
              <a:gdLst/>
              <a:ahLst/>
              <a:cxnLst/>
              <a:rect l="l" t="t" r="r" b="b"/>
              <a:pathLst>
                <a:path w="8085" h="8613" extrusionOk="0">
                  <a:moveTo>
                    <a:pt x="2432" y="0"/>
                  </a:moveTo>
                  <a:cubicBezTo>
                    <a:pt x="2142" y="0"/>
                    <a:pt x="1879" y="29"/>
                    <a:pt x="1643" y="88"/>
                  </a:cubicBezTo>
                  <a:cubicBezTo>
                    <a:pt x="1072" y="219"/>
                    <a:pt x="643" y="469"/>
                    <a:pt x="381" y="838"/>
                  </a:cubicBezTo>
                  <a:cubicBezTo>
                    <a:pt x="119" y="1219"/>
                    <a:pt x="0" y="1671"/>
                    <a:pt x="0" y="2219"/>
                  </a:cubicBezTo>
                  <a:cubicBezTo>
                    <a:pt x="0" y="2612"/>
                    <a:pt x="96" y="2921"/>
                    <a:pt x="298" y="3147"/>
                  </a:cubicBezTo>
                  <a:cubicBezTo>
                    <a:pt x="489" y="3374"/>
                    <a:pt x="798" y="3540"/>
                    <a:pt x="1203" y="3636"/>
                  </a:cubicBezTo>
                  <a:cubicBezTo>
                    <a:pt x="1203" y="3624"/>
                    <a:pt x="1167" y="3552"/>
                    <a:pt x="1120" y="3433"/>
                  </a:cubicBezTo>
                  <a:cubicBezTo>
                    <a:pt x="1072" y="3302"/>
                    <a:pt x="1036" y="3100"/>
                    <a:pt x="1036" y="2826"/>
                  </a:cubicBezTo>
                  <a:cubicBezTo>
                    <a:pt x="1036" y="1957"/>
                    <a:pt x="1227" y="1409"/>
                    <a:pt x="1596" y="1159"/>
                  </a:cubicBezTo>
                  <a:cubicBezTo>
                    <a:pt x="1827" y="1010"/>
                    <a:pt x="2118" y="936"/>
                    <a:pt x="2469" y="936"/>
                  </a:cubicBezTo>
                  <a:cubicBezTo>
                    <a:pt x="2680" y="936"/>
                    <a:pt x="2913" y="963"/>
                    <a:pt x="3167" y="1016"/>
                  </a:cubicBezTo>
                  <a:cubicBezTo>
                    <a:pt x="3203" y="1028"/>
                    <a:pt x="3251" y="1040"/>
                    <a:pt x="3298" y="1052"/>
                  </a:cubicBezTo>
                  <a:cubicBezTo>
                    <a:pt x="2763" y="3457"/>
                    <a:pt x="2227" y="5850"/>
                    <a:pt x="1691" y="8243"/>
                  </a:cubicBezTo>
                  <a:cubicBezTo>
                    <a:pt x="2239" y="8374"/>
                    <a:pt x="2775" y="8505"/>
                    <a:pt x="3322" y="8612"/>
                  </a:cubicBezTo>
                  <a:cubicBezTo>
                    <a:pt x="3846" y="6291"/>
                    <a:pt x="4370" y="3945"/>
                    <a:pt x="4894" y="1600"/>
                  </a:cubicBezTo>
                  <a:cubicBezTo>
                    <a:pt x="5334" y="1778"/>
                    <a:pt x="5680" y="1897"/>
                    <a:pt x="5930" y="1981"/>
                  </a:cubicBezTo>
                  <a:cubicBezTo>
                    <a:pt x="6168" y="2064"/>
                    <a:pt x="6406" y="2124"/>
                    <a:pt x="6656" y="2159"/>
                  </a:cubicBezTo>
                  <a:cubicBezTo>
                    <a:pt x="6781" y="2178"/>
                    <a:pt x="6898" y="2188"/>
                    <a:pt x="7008" y="2188"/>
                  </a:cubicBezTo>
                  <a:cubicBezTo>
                    <a:pt x="7303" y="2188"/>
                    <a:pt x="7538" y="2117"/>
                    <a:pt x="7704" y="1969"/>
                  </a:cubicBezTo>
                  <a:cubicBezTo>
                    <a:pt x="7942" y="1766"/>
                    <a:pt x="8073" y="1421"/>
                    <a:pt x="8085" y="921"/>
                  </a:cubicBezTo>
                  <a:lnTo>
                    <a:pt x="8085" y="921"/>
                  </a:lnTo>
                  <a:cubicBezTo>
                    <a:pt x="7855" y="984"/>
                    <a:pt x="7606" y="1014"/>
                    <a:pt x="7343" y="1014"/>
                  </a:cubicBezTo>
                  <a:cubicBezTo>
                    <a:pt x="7155" y="1014"/>
                    <a:pt x="6961" y="998"/>
                    <a:pt x="6763" y="969"/>
                  </a:cubicBezTo>
                  <a:cubicBezTo>
                    <a:pt x="6382" y="909"/>
                    <a:pt x="5942" y="790"/>
                    <a:pt x="5453" y="623"/>
                  </a:cubicBezTo>
                  <a:cubicBezTo>
                    <a:pt x="4882" y="421"/>
                    <a:pt x="4346" y="266"/>
                    <a:pt x="3846" y="171"/>
                  </a:cubicBezTo>
                  <a:cubicBezTo>
                    <a:pt x="3320" y="59"/>
                    <a:pt x="2848" y="0"/>
                    <a:pt x="2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9"/>
            <p:cNvSpPr/>
            <p:nvPr/>
          </p:nvSpPr>
          <p:spPr>
            <a:xfrm>
              <a:off x="2630675" y="3462750"/>
              <a:ext cx="711125" cy="213775"/>
            </a:xfrm>
            <a:custGeom>
              <a:avLst/>
              <a:gdLst/>
              <a:ahLst/>
              <a:cxnLst/>
              <a:rect l="l" t="t" r="r" b="b"/>
              <a:pathLst>
                <a:path w="28445" h="8551" extrusionOk="0">
                  <a:moveTo>
                    <a:pt x="26072" y="1723"/>
                  </a:moveTo>
                  <a:cubicBezTo>
                    <a:pt x="26154" y="1723"/>
                    <a:pt x="26216" y="1752"/>
                    <a:pt x="26266" y="1811"/>
                  </a:cubicBezTo>
                  <a:cubicBezTo>
                    <a:pt x="26325" y="1882"/>
                    <a:pt x="26373" y="2049"/>
                    <a:pt x="26385" y="2287"/>
                  </a:cubicBezTo>
                  <a:cubicBezTo>
                    <a:pt x="26170" y="2430"/>
                    <a:pt x="26063" y="2656"/>
                    <a:pt x="26063" y="2954"/>
                  </a:cubicBezTo>
                  <a:cubicBezTo>
                    <a:pt x="26063" y="3227"/>
                    <a:pt x="26158" y="3382"/>
                    <a:pt x="26337" y="3406"/>
                  </a:cubicBezTo>
                  <a:cubicBezTo>
                    <a:pt x="26242" y="4097"/>
                    <a:pt x="26075" y="4704"/>
                    <a:pt x="25837" y="5216"/>
                  </a:cubicBezTo>
                  <a:cubicBezTo>
                    <a:pt x="25599" y="5728"/>
                    <a:pt x="25337" y="6013"/>
                    <a:pt x="25063" y="6073"/>
                  </a:cubicBezTo>
                  <a:cubicBezTo>
                    <a:pt x="24997" y="6087"/>
                    <a:pt x="24937" y="6094"/>
                    <a:pt x="24883" y="6094"/>
                  </a:cubicBezTo>
                  <a:cubicBezTo>
                    <a:pt x="24753" y="6094"/>
                    <a:pt x="24658" y="6054"/>
                    <a:pt x="24599" y="5978"/>
                  </a:cubicBezTo>
                  <a:cubicBezTo>
                    <a:pt x="24527" y="5871"/>
                    <a:pt x="24480" y="5632"/>
                    <a:pt x="24480" y="5263"/>
                  </a:cubicBezTo>
                  <a:cubicBezTo>
                    <a:pt x="24480" y="4882"/>
                    <a:pt x="24551" y="4418"/>
                    <a:pt x="24694" y="3870"/>
                  </a:cubicBezTo>
                  <a:cubicBezTo>
                    <a:pt x="24825" y="3323"/>
                    <a:pt x="25015" y="2846"/>
                    <a:pt x="25242" y="2442"/>
                  </a:cubicBezTo>
                  <a:cubicBezTo>
                    <a:pt x="25468" y="2025"/>
                    <a:pt x="25706" y="1787"/>
                    <a:pt x="25956" y="1739"/>
                  </a:cubicBezTo>
                  <a:cubicBezTo>
                    <a:pt x="25999" y="1728"/>
                    <a:pt x="26038" y="1723"/>
                    <a:pt x="26072" y="1723"/>
                  </a:cubicBezTo>
                  <a:close/>
                  <a:moveTo>
                    <a:pt x="3157" y="2806"/>
                  </a:moveTo>
                  <a:cubicBezTo>
                    <a:pt x="3180" y="2806"/>
                    <a:pt x="3204" y="2807"/>
                    <a:pt x="3227" y="2811"/>
                  </a:cubicBezTo>
                  <a:cubicBezTo>
                    <a:pt x="3382" y="2834"/>
                    <a:pt x="3489" y="2894"/>
                    <a:pt x="3549" y="3001"/>
                  </a:cubicBezTo>
                  <a:cubicBezTo>
                    <a:pt x="3608" y="3096"/>
                    <a:pt x="3644" y="3275"/>
                    <a:pt x="3668" y="3525"/>
                  </a:cubicBezTo>
                  <a:cubicBezTo>
                    <a:pt x="3429" y="3596"/>
                    <a:pt x="3310" y="3787"/>
                    <a:pt x="3310" y="4097"/>
                  </a:cubicBezTo>
                  <a:cubicBezTo>
                    <a:pt x="3310" y="4370"/>
                    <a:pt x="3406" y="4549"/>
                    <a:pt x="3620" y="4620"/>
                  </a:cubicBezTo>
                  <a:cubicBezTo>
                    <a:pt x="3560" y="5061"/>
                    <a:pt x="3453" y="5442"/>
                    <a:pt x="3322" y="5787"/>
                  </a:cubicBezTo>
                  <a:cubicBezTo>
                    <a:pt x="3179" y="6133"/>
                    <a:pt x="3025" y="6394"/>
                    <a:pt x="2834" y="6585"/>
                  </a:cubicBezTo>
                  <a:cubicBezTo>
                    <a:pt x="2683" y="6736"/>
                    <a:pt x="2523" y="6819"/>
                    <a:pt x="2369" y="6819"/>
                  </a:cubicBezTo>
                  <a:cubicBezTo>
                    <a:pt x="2341" y="6819"/>
                    <a:pt x="2314" y="6817"/>
                    <a:pt x="2286" y="6811"/>
                  </a:cubicBezTo>
                  <a:cubicBezTo>
                    <a:pt x="2060" y="6787"/>
                    <a:pt x="1917" y="6692"/>
                    <a:pt x="1834" y="6561"/>
                  </a:cubicBezTo>
                  <a:cubicBezTo>
                    <a:pt x="1751" y="6418"/>
                    <a:pt x="1703" y="6168"/>
                    <a:pt x="1703" y="5799"/>
                  </a:cubicBezTo>
                  <a:cubicBezTo>
                    <a:pt x="1703" y="5418"/>
                    <a:pt x="1774" y="4978"/>
                    <a:pt x="1917" y="4489"/>
                  </a:cubicBezTo>
                  <a:cubicBezTo>
                    <a:pt x="2072" y="4001"/>
                    <a:pt x="2263" y="3585"/>
                    <a:pt x="2489" y="3263"/>
                  </a:cubicBezTo>
                  <a:cubicBezTo>
                    <a:pt x="2705" y="2961"/>
                    <a:pt x="2930" y="2806"/>
                    <a:pt x="3157" y="2806"/>
                  </a:cubicBezTo>
                  <a:close/>
                  <a:moveTo>
                    <a:pt x="17071" y="3189"/>
                  </a:moveTo>
                  <a:cubicBezTo>
                    <a:pt x="17198" y="3189"/>
                    <a:pt x="17299" y="3226"/>
                    <a:pt x="17372" y="3299"/>
                  </a:cubicBezTo>
                  <a:cubicBezTo>
                    <a:pt x="17443" y="3394"/>
                    <a:pt x="17479" y="3489"/>
                    <a:pt x="17479" y="3585"/>
                  </a:cubicBezTo>
                  <a:cubicBezTo>
                    <a:pt x="17300" y="4466"/>
                    <a:pt x="17110" y="5335"/>
                    <a:pt x="16931" y="6216"/>
                  </a:cubicBezTo>
                  <a:cubicBezTo>
                    <a:pt x="16860" y="6537"/>
                    <a:pt x="16741" y="6787"/>
                    <a:pt x="16550" y="6990"/>
                  </a:cubicBezTo>
                  <a:cubicBezTo>
                    <a:pt x="16360" y="7180"/>
                    <a:pt x="16169" y="7287"/>
                    <a:pt x="15979" y="7299"/>
                  </a:cubicBezTo>
                  <a:cubicBezTo>
                    <a:pt x="15962" y="7301"/>
                    <a:pt x="15946" y="7301"/>
                    <a:pt x="15930" y="7301"/>
                  </a:cubicBezTo>
                  <a:cubicBezTo>
                    <a:pt x="15786" y="7301"/>
                    <a:pt x="15670" y="7253"/>
                    <a:pt x="15574" y="7156"/>
                  </a:cubicBezTo>
                  <a:cubicBezTo>
                    <a:pt x="15455" y="7061"/>
                    <a:pt x="15407" y="6823"/>
                    <a:pt x="15407" y="6442"/>
                  </a:cubicBezTo>
                  <a:cubicBezTo>
                    <a:pt x="15407" y="6061"/>
                    <a:pt x="15467" y="5621"/>
                    <a:pt x="15610" y="5109"/>
                  </a:cubicBezTo>
                  <a:cubicBezTo>
                    <a:pt x="15752" y="4597"/>
                    <a:pt x="15943" y="4156"/>
                    <a:pt x="16181" y="3787"/>
                  </a:cubicBezTo>
                  <a:cubicBezTo>
                    <a:pt x="16431" y="3418"/>
                    <a:pt x="16705" y="3215"/>
                    <a:pt x="17014" y="3192"/>
                  </a:cubicBezTo>
                  <a:cubicBezTo>
                    <a:pt x="17034" y="3190"/>
                    <a:pt x="17053" y="3189"/>
                    <a:pt x="17071" y="3189"/>
                  </a:cubicBezTo>
                  <a:close/>
                  <a:moveTo>
                    <a:pt x="22706" y="1"/>
                  </a:moveTo>
                  <a:lnTo>
                    <a:pt x="22706" y="1"/>
                  </a:lnTo>
                  <a:cubicBezTo>
                    <a:pt x="22146" y="179"/>
                    <a:pt x="21575" y="346"/>
                    <a:pt x="21015" y="501"/>
                  </a:cubicBezTo>
                  <a:cubicBezTo>
                    <a:pt x="20896" y="1049"/>
                    <a:pt x="20789" y="1584"/>
                    <a:pt x="20670" y="2132"/>
                  </a:cubicBezTo>
                  <a:cubicBezTo>
                    <a:pt x="20539" y="2144"/>
                    <a:pt x="20420" y="2168"/>
                    <a:pt x="20289" y="2180"/>
                  </a:cubicBezTo>
                  <a:cubicBezTo>
                    <a:pt x="20265" y="2334"/>
                    <a:pt x="20229" y="2489"/>
                    <a:pt x="20205" y="2656"/>
                  </a:cubicBezTo>
                  <a:cubicBezTo>
                    <a:pt x="20324" y="2632"/>
                    <a:pt x="20455" y="2620"/>
                    <a:pt x="20574" y="2596"/>
                  </a:cubicBezTo>
                  <a:lnTo>
                    <a:pt x="20574" y="2596"/>
                  </a:lnTo>
                  <a:cubicBezTo>
                    <a:pt x="20348" y="3704"/>
                    <a:pt x="20122" y="4799"/>
                    <a:pt x="19896" y="5906"/>
                  </a:cubicBezTo>
                  <a:cubicBezTo>
                    <a:pt x="19801" y="6240"/>
                    <a:pt x="19670" y="6514"/>
                    <a:pt x="19515" y="6728"/>
                  </a:cubicBezTo>
                  <a:cubicBezTo>
                    <a:pt x="19360" y="6942"/>
                    <a:pt x="19181" y="7061"/>
                    <a:pt x="18967" y="7097"/>
                  </a:cubicBezTo>
                  <a:cubicBezTo>
                    <a:pt x="18937" y="7100"/>
                    <a:pt x="18908" y="7102"/>
                    <a:pt x="18881" y="7102"/>
                  </a:cubicBezTo>
                  <a:cubicBezTo>
                    <a:pt x="18618" y="7102"/>
                    <a:pt x="18491" y="6948"/>
                    <a:pt x="18491" y="6656"/>
                  </a:cubicBezTo>
                  <a:cubicBezTo>
                    <a:pt x="18491" y="6525"/>
                    <a:pt x="18503" y="6394"/>
                    <a:pt x="18538" y="6287"/>
                  </a:cubicBezTo>
                  <a:cubicBezTo>
                    <a:pt x="18812" y="4954"/>
                    <a:pt x="19086" y="3632"/>
                    <a:pt x="19360" y="2299"/>
                  </a:cubicBezTo>
                  <a:lnTo>
                    <a:pt x="19360" y="2299"/>
                  </a:lnTo>
                  <a:cubicBezTo>
                    <a:pt x="18812" y="2370"/>
                    <a:pt x="18265" y="2430"/>
                    <a:pt x="17717" y="2477"/>
                  </a:cubicBezTo>
                  <a:cubicBezTo>
                    <a:pt x="17669" y="2692"/>
                    <a:pt x="17622" y="2894"/>
                    <a:pt x="17586" y="3096"/>
                  </a:cubicBezTo>
                  <a:lnTo>
                    <a:pt x="17586" y="3013"/>
                  </a:lnTo>
                  <a:cubicBezTo>
                    <a:pt x="17586" y="2846"/>
                    <a:pt x="17503" y="2715"/>
                    <a:pt x="17360" y="2620"/>
                  </a:cubicBezTo>
                  <a:cubicBezTo>
                    <a:pt x="17236" y="2544"/>
                    <a:pt x="17059" y="2506"/>
                    <a:pt x="16834" y="2506"/>
                  </a:cubicBezTo>
                  <a:cubicBezTo>
                    <a:pt x="16778" y="2506"/>
                    <a:pt x="16719" y="2508"/>
                    <a:pt x="16657" y="2513"/>
                  </a:cubicBezTo>
                  <a:cubicBezTo>
                    <a:pt x="16038" y="2561"/>
                    <a:pt x="15502" y="2811"/>
                    <a:pt x="15050" y="3263"/>
                  </a:cubicBezTo>
                  <a:cubicBezTo>
                    <a:pt x="14598" y="3716"/>
                    <a:pt x="14264" y="4263"/>
                    <a:pt x="14038" y="4894"/>
                  </a:cubicBezTo>
                  <a:cubicBezTo>
                    <a:pt x="13812" y="5525"/>
                    <a:pt x="13693" y="6121"/>
                    <a:pt x="13693" y="6680"/>
                  </a:cubicBezTo>
                  <a:cubicBezTo>
                    <a:pt x="13693" y="6704"/>
                    <a:pt x="13693" y="6716"/>
                    <a:pt x="13693" y="6740"/>
                  </a:cubicBezTo>
                  <a:cubicBezTo>
                    <a:pt x="13609" y="6918"/>
                    <a:pt x="13526" y="7061"/>
                    <a:pt x="13431" y="7168"/>
                  </a:cubicBezTo>
                  <a:cubicBezTo>
                    <a:pt x="13288" y="7347"/>
                    <a:pt x="13109" y="7430"/>
                    <a:pt x="12883" y="7430"/>
                  </a:cubicBezTo>
                  <a:cubicBezTo>
                    <a:pt x="12704" y="7430"/>
                    <a:pt x="12585" y="7395"/>
                    <a:pt x="12526" y="7311"/>
                  </a:cubicBezTo>
                  <a:cubicBezTo>
                    <a:pt x="12454" y="7228"/>
                    <a:pt x="12419" y="7109"/>
                    <a:pt x="12419" y="6966"/>
                  </a:cubicBezTo>
                  <a:cubicBezTo>
                    <a:pt x="12419" y="6835"/>
                    <a:pt x="12442" y="6656"/>
                    <a:pt x="12490" y="6430"/>
                  </a:cubicBezTo>
                  <a:cubicBezTo>
                    <a:pt x="12538" y="6204"/>
                    <a:pt x="12597" y="5966"/>
                    <a:pt x="12657" y="5740"/>
                  </a:cubicBezTo>
                  <a:cubicBezTo>
                    <a:pt x="12752" y="5347"/>
                    <a:pt x="12835" y="5013"/>
                    <a:pt x="12883" y="4739"/>
                  </a:cubicBezTo>
                  <a:cubicBezTo>
                    <a:pt x="12943" y="4466"/>
                    <a:pt x="12966" y="4228"/>
                    <a:pt x="12966" y="4001"/>
                  </a:cubicBezTo>
                  <a:cubicBezTo>
                    <a:pt x="12966" y="3573"/>
                    <a:pt x="12859" y="3251"/>
                    <a:pt x="12621" y="3037"/>
                  </a:cubicBezTo>
                  <a:cubicBezTo>
                    <a:pt x="12395" y="2834"/>
                    <a:pt x="12085" y="2727"/>
                    <a:pt x="11692" y="2727"/>
                  </a:cubicBezTo>
                  <a:cubicBezTo>
                    <a:pt x="11038" y="2727"/>
                    <a:pt x="10514" y="3037"/>
                    <a:pt x="10085" y="3680"/>
                  </a:cubicBezTo>
                  <a:cubicBezTo>
                    <a:pt x="9966" y="3025"/>
                    <a:pt x="9573" y="2680"/>
                    <a:pt x="8894" y="2656"/>
                  </a:cubicBezTo>
                  <a:cubicBezTo>
                    <a:pt x="8865" y="2655"/>
                    <a:pt x="8835" y="2654"/>
                    <a:pt x="8806" y="2654"/>
                  </a:cubicBezTo>
                  <a:cubicBezTo>
                    <a:pt x="8306" y="2654"/>
                    <a:pt x="7861" y="2845"/>
                    <a:pt x="7489" y="3227"/>
                  </a:cubicBezTo>
                  <a:cubicBezTo>
                    <a:pt x="7537" y="3037"/>
                    <a:pt x="7573" y="2846"/>
                    <a:pt x="7620" y="2644"/>
                  </a:cubicBezTo>
                  <a:cubicBezTo>
                    <a:pt x="7073" y="2608"/>
                    <a:pt x="6513" y="2573"/>
                    <a:pt x="5965" y="2525"/>
                  </a:cubicBezTo>
                  <a:cubicBezTo>
                    <a:pt x="5858" y="3025"/>
                    <a:pt x="5751" y="3525"/>
                    <a:pt x="5632" y="4025"/>
                  </a:cubicBezTo>
                  <a:cubicBezTo>
                    <a:pt x="5620" y="4025"/>
                    <a:pt x="5608" y="4037"/>
                    <a:pt x="5596" y="4037"/>
                  </a:cubicBezTo>
                  <a:cubicBezTo>
                    <a:pt x="5330" y="4113"/>
                    <a:pt x="5093" y="4151"/>
                    <a:pt x="4882" y="4151"/>
                  </a:cubicBezTo>
                  <a:cubicBezTo>
                    <a:pt x="4829" y="4151"/>
                    <a:pt x="4777" y="4149"/>
                    <a:pt x="4727" y="4144"/>
                  </a:cubicBezTo>
                  <a:cubicBezTo>
                    <a:pt x="4668" y="4144"/>
                    <a:pt x="4620" y="4132"/>
                    <a:pt x="4596" y="4120"/>
                  </a:cubicBezTo>
                  <a:lnTo>
                    <a:pt x="4596" y="4108"/>
                  </a:lnTo>
                  <a:cubicBezTo>
                    <a:pt x="4596" y="2894"/>
                    <a:pt x="4108" y="2227"/>
                    <a:pt x="3132" y="2096"/>
                  </a:cubicBezTo>
                  <a:cubicBezTo>
                    <a:pt x="2989" y="2077"/>
                    <a:pt x="2851" y="2068"/>
                    <a:pt x="2717" y="2068"/>
                  </a:cubicBezTo>
                  <a:cubicBezTo>
                    <a:pt x="2184" y="2068"/>
                    <a:pt x="1727" y="2220"/>
                    <a:pt x="1346" y="2525"/>
                  </a:cubicBezTo>
                  <a:cubicBezTo>
                    <a:pt x="870" y="2906"/>
                    <a:pt x="536" y="3394"/>
                    <a:pt x="322" y="3989"/>
                  </a:cubicBezTo>
                  <a:cubicBezTo>
                    <a:pt x="108" y="4585"/>
                    <a:pt x="0" y="5144"/>
                    <a:pt x="0" y="5656"/>
                  </a:cubicBezTo>
                  <a:cubicBezTo>
                    <a:pt x="0" y="6287"/>
                    <a:pt x="167" y="6764"/>
                    <a:pt x="489" y="7121"/>
                  </a:cubicBezTo>
                  <a:cubicBezTo>
                    <a:pt x="810" y="7466"/>
                    <a:pt x="1263" y="7680"/>
                    <a:pt x="1822" y="7776"/>
                  </a:cubicBezTo>
                  <a:cubicBezTo>
                    <a:pt x="1930" y="7792"/>
                    <a:pt x="2036" y="7800"/>
                    <a:pt x="2141" y="7800"/>
                  </a:cubicBezTo>
                  <a:cubicBezTo>
                    <a:pt x="2485" y="7800"/>
                    <a:pt x="2809" y="7711"/>
                    <a:pt x="3120" y="7537"/>
                  </a:cubicBezTo>
                  <a:cubicBezTo>
                    <a:pt x="3513" y="7311"/>
                    <a:pt x="3834" y="6954"/>
                    <a:pt x="4096" y="6466"/>
                  </a:cubicBezTo>
                  <a:cubicBezTo>
                    <a:pt x="4346" y="5978"/>
                    <a:pt x="4501" y="5382"/>
                    <a:pt x="4561" y="4704"/>
                  </a:cubicBezTo>
                  <a:cubicBezTo>
                    <a:pt x="4906" y="4680"/>
                    <a:pt x="5227" y="4620"/>
                    <a:pt x="5525" y="4537"/>
                  </a:cubicBezTo>
                  <a:lnTo>
                    <a:pt x="5525" y="4537"/>
                  </a:lnTo>
                  <a:cubicBezTo>
                    <a:pt x="5263" y="5728"/>
                    <a:pt x="5001" y="6918"/>
                    <a:pt x="4751" y="8109"/>
                  </a:cubicBezTo>
                  <a:cubicBezTo>
                    <a:pt x="5299" y="8168"/>
                    <a:pt x="5846" y="8228"/>
                    <a:pt x="6406" y="8276"/>
                  </a:cubicBezTo>
                  <a:cubicBezTo>
                    <a:pt x="6668" y="7073"/>
                    <a:pt x="6918" y="5871"/>
                    <a:pt x="7180" y="4668"/>
                  </a:cubicBezTo>
                  <a:cubicBezTo>
                    <a:pt x="7275" y="4347"/>
                    <a:pt x="7406" y="4097"/>
                    <a:pt x="7561" y="3918"/>
                  </a:cubicBezTo>
                  <a:cubicBezTo>
                    <a:pt x="7706" y="3739"/>
                    <a:pt x="7883" y="3655"/>
                    <a:pt x="8081" y="3655"/>
                  </a:cubicBezTo>
                  <a:cubicBezTo>
                    <a:pt x="8094" y="3655"/>
                    <a:pt x="8107" y="3655"/>
                    <a:pt x="8121" y="3656"/>
                  </a:cubicBezTo>
                  <a:cubicBezTo>
                    <a:pt x="8347" y="3668"/>
                    <a:pt x="8466" y="3847"/>
                    <a:pt x="8466" y="4180"/>
                  </a:cubicBezTo>
                  <a:cubicBezTo>
                    <a:pt x="8466" y="4275"/>
                    <a:pt x="8454" y="4370"/>
                    <a:pt x="8430" y="4466"/>
                  </a:cubicBezTo>
                  <a:cubicBezTo>
                    <a:pt x="8144" y="5763"/>
                    <a:pt x="7870" y="7061"/>
                    <a:pt x="7585" y="8359"/>
                  </a:cubicBezTo>
                  <a:cubicBezTo>
                    <a:pt x="8144" y="8395"/>
                    <a:pt x="8692" y="8419"/>
                    <a:pt x="9240" y="8442"/>
                  </a:cubicBezTo>
                  <a:cubicBezTo>
                    <a:pt x="9502" y="7228"/>
                    <a:pt x="9764" y="6013"/>
                    <a:pt x="10026" y="4799"/>
                  </a:cubicBezTo>
                  <a:cubicBezTo>
                    <a:pt x="10121" y="4489"/>
                    <a:pt x="10240" y="4239"/>
                    <a:pt x="10395" y="4049"/>
                  </a:cubicBezTo>
                  <a:cubicBezTo>
                    <a:pt x="10549" y="3858"/>
                    <a:pt x="10728" y="3763"/>
                    <a:pt x="10930" y="3763"/>
                  </a:cubicBezTo>
                  <a:cubicBezTo>
                    <a:pt x="11204" y="3763"/>
                    <a:pt x="11347" y="3966"/>
                    <a:pt x="11347" y="4347"/>
                  </a:cubicBezTo>
                  <a:cubicBezTo>
                    <a:pt x="11347" y="4513"/>
                    <a:pt x="11311" y="4716"/>
                    <a:pt x="11264" y="4978"/>
                  </a:cubicBezTo>
                  <a:cubicBezTo>
                    <a:pt x="11204" y="5240"/>
                    <a:pt x="11157" y="5501"/>
                    <a:pt x="11085" y="5763"/>
                  </a:cubicBezTo>
                  <a:cubicBezTo>
                    <a:pt x="11073" y="5823"/>
                    <a:pt x="11049" y="5942"/>
                    <a:pt x="11002" y="6133"/>
                  </a:cubicBezTo>
                  <a:cubicBezTo>
                    <a:pt x="10966" y="6323"/>
                    <a:pt x="10918" y="6514"/>
                    <a:pt x="10883" y="6716"/>
                  </a:cubicBezTo>
                  <a:cubicBezTo>
                    <a:pt x="10847" y="6918"/>
                    <a:pt x="10823" y="7097"/>
                    <a:pt x="10823" y="7264"/>
                  </a:cubicBezTo>
                  <a:cubicBezTo>
                    <a:pt x="10823" y="7633"/>
                    <a:pt x="10930" y="7930"/>
                    <a:pt x="11157" y="8180"/>
                  </a:cubicBezTo>
                  <a:cubicBezTo>
                    <a:pt x="11362" y="8420"/>
                    <a:pt x="11688" y="8550"/>
                    <a:pt x="12123" y="8550"/>
                  </a:cubicBezTo>
                  <a:cubicBezTo>
                    <a:pt x="12142" y="8550"/>
                    <a:pt x="12161" y="8550"/>
                    <a:pt x="12181" y="8549"/>
                  </a:cubicBezTo>
                  <a:cubicBezTo>
                    <a:pt x="12585" y="8549"/>
                    <a:pt x="12966" y="8407"/>
                    <a:pt x="13347" y="8109"/>
                  </a:cubicBezTo>
                  <a:cubicBezTo>
                    <a:pt x="13514" y="7978"/>
                    <a:pt x="13669" y="7776"/>
                    <a:pt x="13812" y="7537"/>
                  </a:cubicBezTo>
                  <a:cubicBezTo>
                    <a:pt x="13895" y="7752"/>
                    <a:pt x="13990" y="7930"/>
                    <a:pt x="14133" y="8061"/>
                  </a:cubicBezTo>
                  <a:cubicBezTo>
                    <a:pt x="14397" y="8325"/>
                    <a:pt x="14732" y="8457"/>
                    <a:pt x="15128" y="8457"/>
                  </a:cubicBezTo>
                  <a:cubicBezTo>
                    <a:pt x="15161" y="8457"/>
                    <a:pt x="15195" y="8456"/>
                    <a:pt x="15229" y="8454"/>
                  </a:cubicBezTo>
                  <a:cubicBezTo>
                    <a:pt x="15598" y="8430"/>
                    <a:pt x="15931" y="8311"/>
                    <a:pt x="16205" y="8097"/>
                  </a:cubicBezTo>
                  <a:cubicBezTo>
                    <a:pt x="16467" y="7883"/>
                    <a:pt x="16717" y="7609"/>
                    <a:pt x="16943" y="7287"/>
                  </a:cubicBezTo>
                  <a:cubicBezTo>
                    <a:pt x="16979" y="7621"/>
                    <a:pt x="17098" y="7871"/>
                    <a:pt x="17288" y="8038"/>
                  </a:cubicBezTo>
                  <a:cubicBezTo>
                    <a:pt x="17456" y="8166"/>
                    <a:pt x="17657" y="8237"/>
                    <a:pt x="17904" y="8237"/>
                  </a:cubicBezTo>
                  <a:cubicBezTo>
                    <a:pt x="17955" y="8237"/>
                    <a:pt x="18008" y="8234"/>
                    <a:pt x="18062" y="8228"/>
                  </a:cubicBezTo>
                  <a:cubicBezTo>
                    <a:pt x="18491" y="8192"/>
                    <a:pt x="18908" y="7990"/>
                    <a:pt x="19324" y="7645"/>
                  </a:cubicBezTo>
                  <a:cubicBezTo>
                    <a:pt x="19503" y="7502"/>
                    <a:pt x="19670" y="7299"/>
                    <a:pt x="19836" y="7049"/>
                  </a:cubicBezTo>
                  <a:cubicBezTo>
                    <a:pt x="19884" y="7299"/>
                    <a:pt x="19979" y="7502"/>
                    <a:pt x="20134" y="7645"/>
                  </a:cubicBezTo>
                  <a:cubicBezTo>
                    <a:pt x="20312" y="7794"/>
                    <a:pt x="20534" y="7878"/>
                    <a:pt x="20800" y="7878"/>
                  </a:cubicBezTo>
                  <a:cubicBezTo>
                    <a:pt x="20872" y="7878"/>
                    <a:pt x="20948" y="7872"/>
                    <a:pt x="21027" y="7859"/>
                  </a:cubicBezTo>
                  <a:cubicBezTo>
                    <a:pt x="21456" y="7799"/>
                    <a:pt x="21896" y="7573"/>
                    <a:pt x="22337" y="7204"/>
                  </a:cubicBezTo>
                  <a:cubicBezTo>
                    <a:pt x="22539" y="7037"/>
                    <a:pt x="22729" y="6811"/>
                    <a:pt x="22896" y="6525"/>
                  </a:cubicBezTo>
                  <a:cubicBezTo>
                    <a:pt x="22980" y="6740"/>
                    <a:pt x="23110" y="6906"/>
                    <a:pt x="23277" y="7025"/>
                  </a:cubicBezTo>
                  <a:cubicBezTo>
                    <a:pt x="23495" y="7179"/>
                    <a:pt x="23768" y="7256"/>
                    <a:pt x="24096" y="7256"/>
                  </a:cubicBezTo>
                  <a:cubicBezTo>
                    <a:pt x="24251" y="7256"/>
                    <a:pt x="24419" y="7239"/>
                    <a:pt x="24599" y="7204"/>
                  </a:cubicBezTo>
                  <a:cubicBezTo>
                    <a:pt x="25075" y="7097"/>
                    <a:pt x="25516" y="6859"/>
                    <a:pt x="25908" y="6478"/>
                  </a:cubicBezTo>
                  <a:cubicBezTo>
                    <a:pt x="26289" y="6085"/>
                    <a:pt x="26611" y="5597"/>
                    <a:pt x="26861" y="5001"/>
                  </a:cubicBezTo>
                  <a:cubicBezTo>
                    <a:pt x="27099" y="4394"/>
                    <a:pt x="27242" y="3727"/>
                    <a:pt x="27290" y="3001"/>
                  </a:cubicBezTo>
                  <a:cubicBezTo>
                    <a:pt x="27540" y="2787"/>
                    <a:pt x="27754" y="2549"/>
                    <a:pt x="27909" y="2275"/>
                  </a:cubicBezTo>
                  <a:cubicBezTo>
                    <a:pt x="28063" y="2001"/>
                    <a:pt x="28242" y="1632"/>
                    <a:pt x="28444" y="1168"/>
                  </a:cubicBezTo>
                  <a:lnTo>
                    <a:pt x="28444" y="1168"/>
                  </a:lnTo>
                  <a:cubicBezTo>
                    <a:pt x="28325" y="1203"/>
                    <a:pt x="28206" y="1227"/>
                    <a:pt x="28087" y="1263"/>
                  </a:cubicBezTo>
                  <a:lnTo>
                    <a:pt x="28099" y="1263"/>
                  </a:lnTo>
                  <a:cubicBezTo>
                    <a:pt x="27980" y="1477"/>
                    <a:pt x="27861" y="1680"/>
                    <a:pt x="27730" y="1858"/>
                  </a:cubicBezTo>
                  <a:cubicBezTo>
                    <a:pt x="27611" y="2049"/>
                    <a:pt x="27456" y="2180"/>
                    <a:pt x="27301" y="2251"/>
                  </a:cubicBezTo>
                  <a:cubicBezTo>
                    <a:pt x="27242" y="1413"/>
                    <a:pt x="26906" y="1008"/>
                    <a:pt x="26285" y="1008"/>
                  </a:cubicBezTo>
                  <a:cubicBezTo>
                    <a:pt x="26156" y="1008"/>
                    <a:pt x="26015" y="1026"/>
                    <a:pt x="25861" y="1060"/>
                  </a:cubicBezTo>
                  <a:cubicBezTo>
                    <a:pt x="25146" y="1227"/>
                    <a:pt x="24551" y="1572"/>
                    <a:pt x="24099" y="2132"/>
                  </a:cubicBezTo>
                  <a:cubicBezTo>
                    <a:pt x="23634" y="2680"/>
                    <a:pt x="23301" y="3287"/>
                    <a:pt x="23099" y="3954"/>
                  </a:cubicBezTo>
                  <a:cubicBezTo>
                    <a:pt x="22884" y="4620"/>
                    <a:pt x="22789" y="5216"/>
                    <a:pt x="22789" y="5740"/>
                  </a:cubicBezTo>
                  <a:cubicBezTo>
                    <a:pt x="22789" y="5775"/>
                    <a:pt x="22789" y="5811"/>
                    <a:pt x="22789" y="5835"/>
                  </a:cubicBezTo>
                  <a:cubicBezTo>
                    <a:pt x="22718" y="5978"/>
                    <a:pt x="22634" y="6109"/>
                    <a:pt x="22527" y="6228"/>
                  </a:cubicBezTo>
                  <a:cubicBezTo>
                    <a:pt x="22337" y="6442"/>
                    <a:pt x="22134" y="6573"/>
                    <a:pt x="21920" y="6609"/>
                  </a:cubicBezTo>
                  <a:cubicBezTo>
                    <a:pt x="21864" y="6617"/>
                    <a:pt x="21814" y="6621"/>
                    <a:pt x="21769" y="6621"/>
                  </a:cubicBezTo>
                  <a:cubicBezTo>
                    <a:pt x="21678" y="6621"/>
                    <a:pt x="21606" y="6605"/>
                    <a:pt x="21551" y="6573"/>
                  </a:cubicBezTo>
                  <a:cubicBezTo>
                    <a:pt x="21479" y="6514"/>
                    <a:pt x="21444" y="6418"/>
                    <a:pt x="21444" y="6263"/>
                  </a:cubicBezTo>
                  <a:cubicBezTo>
                    <a:pt x="21444" y="6133"/>
                    <a:pt x="21467" y="6002"/>
                    <a:pt x="21491" y="5894"/>
                  </a:cubicBezTo>
                  <a:cubicBezTo>
                    <a:pt x="21741" y="4704"/>
                    <a:pt x="21979" y="3525"/>
                    <a:pt x="22229" y="2346"/>
                  </a:cubicBezTo>
                  <a:cubicBezTo>
                    <a:pt x="22456" y="2299"/>
                    <a:pt x="22682" y="2263"/>
                    <a:pt x="22908" y="2227"/>
                  </a:cubicBezTo>
                  <a:cubicBezTo>
                    <a:pt x="22944" y="2061"/>
                    <a:pt x="22968" y="1906"/>
                    <a:pt x="23003" y="1751"/>
                  </a:cubicBezTo>
                  <a:lnTo>
                    <a:pt x="23003" y="1751"/>
                  </a:lnTo>
                  <a:cubicBezTo>
                    <a:pt x="22777" y="1787"/>
                    <a:pt x="22539" y="1834"/>
                    <a:pt x="22313" y="1870"/>
                  </a:cubicBezTo>
                  <a:cubicBezTo>
                    <a:pt x="22444" y="1251"/>
                    <a:pt x="22575" y="620"/>
                    <a:pt x="22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9"/>
            <p:cNvSpPr/>
            <p:nvPr/>
          </p:nvSpPr>
          <p:spPr>
            <a:xfrm>
              <a:off x="2661325" y="4260950"/>
              <a:ext cx="109575" cy="209225"/>
            </a:xfrm>
            <a:custGeom>
              <a:avLst/>
              <a:gdLst/>
              <a:ahLst/>
              <a:cxnLst/>
              <a:rect l="l" t="t" r="r" b="b"/>
              <a:pathLst>
                <a:path w="4383" h="8369" extrusionOk="0">
                  <a:moveTo>
                    <a:pt x="1075" y="1"/>
                  </a:moveTo>
                  <a:cubicBezTo>
                    <a:pt x="806" y="1"/>
                    <a:pt x="587" y="68"/>
                    <a:pt x="418" y="208"/>
                  </a:cubicBezTo>
                  <a:cubicBezTo>
                    <a:pt x="132" y="434"/>
                    <a:pt x="1" y="827"/>
                    <a:pt x="1" y="1375"/>
                  </a:cubicBezTo>
                  <a:lnTo>
                    <a:pt x="1" y="2553"/>
                  </a:lnTo>
                  <a:cubicBezTo>
                    <a:pt x="1" y="3113"/>
                    <a:pt x="132" y="3565"/>
                    <a:pt x="406" y="3911"/>
                  </a:cubicBezTo>
                  <a:cubicBezTo>
                    <a:pt x="668" y="4256"/>
                    <a:pt x="1072" y="4494"/>
                    <a:pt x="1608" y="4613"/>
                  </a:cubicBezTo>
                  <a:cubicBezTo>
                    <a:pt x="2108" y="4732"/>
                    <a:pt x="2620" y="4839"/>
                    <a:pt x="3132" y="4934"/>
                  </a:cubicBezTo>
                  <a:cubicBezTo>
                    <a:pt x="3227" y="4958"/>
                    <a:pt x="3275" y="5018"/>
                    <a:pt x="3275" y="5125"/>
                  </a:cubicBezTo>
                  <a:lnTo>
                    <a:pt x="3275" y="7113"/>
                  </a:lnTo>
                  <a:cubicBezTo>
                    <a:pt x="3275" y="7202"/>
                    <a:pt x="3242" y="7250"/>
                    <a:pt x="3176" y="7250"/>
                  </a:cubicBezTo>
                  <a:cubicBezTo>
                    <a:pt x="3163" y="7250"/>
                    <a:pt x="3148" y="7248"/>
                    <a:pt x="3132" y="7244"/>
                  </a:cubicBezTo>
                  <a:cubicBezTo>
                    <a:pt x="2132" y="7054"/>
                    <a:pt x="1132" y="6828"/>
                    <a:pt x="144" y="6566"/>
                  </a:cubicBezTo>
                  <a:lnTo>
                    <a:pt x="144" y="7649"/>
                  </a:lnTo>
                  <a:cubicBezTo>
                    <a:pt x="1013" y="7899"/>
                    <a:pt x="1882" y="8125"/>
                    <a:pt x="2763" y="8304"/>
                  </a:cubicBezTo>
                  <a:cubicBezTo>
                    <a:pt x="2940" y="8347"/>
                    <a:pt x="3102" y="8368"/>
                    <a:pt x="3251" y="8368"/>
                  </a:cubicBezTo>
                  <a:cubicBezTo>
                    <a:pt x="3552" y="8368"/>
                    <a:pt x="3794" y="8281"/>
                    <a:pt x="3977" y="8113"/>
                  </a:cubicBezTo>
                  <a:cubicBezTo>
                    <a:pt x="4251" y="7875"/>
                    <a:pt x="4382" y="7471"/>
                    <a:pt x="4382" y="6911"/>
                  </a:cubicBezTo>
                  <a:lnTo>
                    <a:pt x="4382" y="5696"/>
                  </a:lnTo>
                  <a:cubicBezTo>
                    <a:pt x="4382" y="5137"/>
                    <a:pt x="4251" y="4708"/>
                    <a:pt x="3966" y="4375"/>
                  </a:cubicBezTo>
                  <a:cubicBezTo>
                    <a:pt x="3680" y="4042"/>
                    <a:pt x="3275" y="3827"/>
                    <a:pt x="2739" y="3732"/>
                  </a:cubicBezTo>
                  <a:lnTo>
                    <a:pt x="2739" y="3720"/>
                  </a:lnTo>
                  <a:cubicBezTo>
                    <a:pt x="2239" y="3625"/>
                    <a:pt x="1727" y="3518"/>
                    <a:pt x="1239" y="3399"/>
                  </a:cubicBezTo>
                  <a:cubicBezTo>
                    <a:pt x="1144" y="3375"/>
                    <a:pt x="1096" y="3315"/>
                    <a:pt x="1096" y="3208"/>
                  </a:cubicBezTo>
                  <a:lnTo>
                    <a:pt x="1096" y="1255"/>
                  </a:lnTo>
                  <a:cubicBezTo>
                    <a:pt x="1096" y="1156"/>
                    <a:pt x="1129" y="1107"/>
                    <a:pt x="1195" y="1107"/>
                  </a:cubicBezTo>
                  <a:cubicBezTo>
                    <a:pt x="1209" y="1107"/>
                    <a:pt x="1223" y="1109"/>
                    <a:pt x="1239" y="1113"/>
                  </a:cubicBezTo>
                  <a:cubicBezTo>
                    <a:pt x="2192" y="1351"/>
                    <a:pt x="3168" y="1541"/>
                    <a:pt x="4132" y="1696"/>
                  </a:cubicBezTo>
                  <a:lnTo>
                    <a:pt x="4132" y="613"/>
                  </a:lnTo>
                  <a:cubicBezTo>
                    <a:pt x="3299" y="458"/>
                    <a:pt x="2465" y="279"/>
                    <a:pt x="1632" y="77"/>
                  </a:cubicBezTo>
                  <a:cubicBezTo>
                    <a:pt x="1427" y="27"/>
                    <a:pt x="1241" y="1"/>
                    <a:pt x="10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9"/>
            <p:cNvSpPr/>
            <p:nvPr/>
          </p:nvSpPr>
          <p:spPr>
            <a:xfrm>
              <a:off x="2786050" y="4281550"/>
              <a:ext cx="122350" cy="205850"/>
            </a:xfrm>
            <a:custGeom>
              <a:avLst/>
              <a:gdLst/>
              <a:ahLst/>
              <a:cxnLst/>
              <a:rect l="l" t="t" r="r" b="b"/>
              <a:pathLst>
                <a:path w="4894" h="8234" extrusionOk="0">
                  <a:moveTo>
                    <a:pt x="1198" y="1108"/>
                  </a:moveTo>
                  <a:cubicBezTo>
                    <a:pt x="1207" y="1108"/>
                    <a:pt x="1217" y="1109"/>
                    <a:pt x="1227" y="1110"/>
                  </a:cubicBezTo>
                  <a:cubicBezTo>
                    <a:pt x="2036" y="1193"/>
                    <a:pt x="2846" y="1253"/>
                    <a:pt x="3656" y="1301"/>
                  </a:cubicBezTo>
                  <a:cubicBezTo>
                    <a:pt x="3727" y="1301"/>
                    <a:pt x="3763" y="1348"/>
                    <a:pt x="3763" y="1432"/>
                  </a:cubicBezTo>
                  <a:lnTo>
                    <a:pt x="3763" y="6992"/>
                  </a:lnTo>
                  <a:cubicBezTo>
                    <a:pt x="3763" y="7087"/>
                    <a:pt x="3727" y="7123"/>
                    <a:pt x="3656" y="7123"/>
                  </a:cubicBezTo>
                  <a:cubicBezTo>
                    <a:pt x="2846" y="7087"/>
                    <a:pt x="2036" y="7016"/>
                    <a:pt x="1227" y="6932"/>
                  </a:cubicBezTo>
                  <a:cubicBezTo>
                    <a:pt x="1144" y="6920"/>
                    <a:pt x="1108" y="6873"/>
                    <a:pt x="1108" y="6789"/>
                  </a:cubicBezTo>
                  <a:lnTo>
                    <a:pt x="1108" y="1229"/>
                  </a:lnTo>
                  <a:cubicBezTo>
                    <a:pt x="1108" y="1146"/>
                    <a:pt x="1135" y="1108"/>
                    <a:pt x="1198" y="1108"/>
                  </a:cubicBezTo>
                  <a:close/>
                  <a:moveTo>
                    <a:pt x="1251" y="1"/>
                  </a:moveTo>
                  <a:cubicBezTo>
                    <a:pt x="868" y="1"/>
                    <a:pt x="580" y="81"/>
                    <a:pt x="370" y="253"/>
                  </a:cubicBezTo>
                  <a:cubicBezTo>
                    <a:pt x="120" y="479"/>
                    <a:pt x="1" y="860"/>
                    <a:pt x="1" y="1408"/>
                  </a:cubicBezTo>
                  <a:lnTo>
                    <a:pt x="1" y="6325"/>
                  </a:lnTo>
                  <a:cubicBezTo>
                    <a:pt x="1" y="6873"/>
                    <a:pt x="120" y="7289"/>
                    <a:pt x="370" y="7575"/>
                  </a:cubicBezTo>
                  <a:cubicBezTo>
                    <a:pt x="632" y="7861"/>
                    <a:pt x="1013" y="8040"/>
                    <a:pt x="1548" y="8087"/>
                  </a:cubicBezTo>
                  <a:cubicBezTo>
                    <a:pt x="2144" y="8147"/>
                    <a:pt x="2739" y="8194"/>
                    <a:pt x="3334" y="8230"/>
                  </a:cubicBezTo>
                  <a:cubicBezTo>
                    <a:pt x="3382" y="8232"/>
                    <a:pt x="3428" y="8233"/>
                    <a:pt x="3473" y="8233"/>
                  </a:cubicBezTo>
                  <a:cubicBezTo>
                    <a:pt x="3928" y="8233"/>
                    <a:pt x="4275" y="8124"/>
                    <a:pt x="4513" y="7897"/>
                  </a:cubicBezTo>
                  <a:cubicBezTo>
                    <a:pt x="4763" y="7647"/>
                    <a:pt x="4894" y="7254"/>
                    <a:pt x="4894" y="6706"/>
                  </a:cubicBezTo>
                  <a:lnTo>
                    <a:pt x="4894" y="1789"/>
                  </a:lnTo>
                  <a:cubicBezTo>
                    <a:pt x="4894" y="1241"/>
                    <a:pt x="4763" y="836"/>
                    <a:pt x="4513" y="586"/>
                  </a:cubicBezTo>
                  <a:cubicBezTo>
                    <a:pt x="4251" y="324"/>
                    <a:pt x="3858" y="181"/>
                    <a:pt x="3334" y="158"/>
                  </a:cubicBezTo>
                  <a:cubicBezTo>
                    <a:pt x="2739" y="122"/>
                    <a:pt x="2144" y="74"/>
                    <a:pt x="1548" y="15"/>
                  </a:cubicBezTo>
                  <a:cubicBezTo>
                    <a:pt x="1443" y="5"/>
                    <a:pt x="1344" y="1"/>
                    <a:pt x="1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9"/>
            <p:cNvSpPr/>
            <p:nvPr/>
          </p:nvSpPr>
          <p:spPr>
            <a:xfrm>
              <a:off x="2929825" y="4281025"/>
              <a:ext cx="121750" cy="206950"/>
            </a:xfrm>
            <a:custGeom>
              <a:avLst/>
              <a:gdLst/>
              <a:ahLst/>
              <a:cxnLst/>
              <a:rect l="l" t="t" r="r" b="b"/>
              <a:pathLst>
                <a:path w="4870" h="8278" extrusionOk="0">
                  <a:moveTo>
                    <a:pt x="4870" y="0"/>
                  </a:moveTo>
                  <a:cubicBezTo>
                    <a:pt x="4501" y="48"/>
                    <a:pt x="4120" y="95"/>
                    <a:pt x="3751" y="131"/>
                  </a:cubicBezTo>
                  <a:lnTo>
                    <a:pt x="3751" y="6858"/>
                  </a:lnTo>
                  <a:cubicBezTo>
                    <a:pt x="3751" y="6953"/>
                    <a:pt x="3715" y="6989"/>
                    <a:pt x="3632" y="7001"/>
                  </a:cubicBezTo>
                  <a:cubicBezTo>
                    <a:pt x="2834" y="7084"/>
                    <a:pt x="2036" y="7132"/>
                    <a:pt x="1227" y="7156"/>
                  </a:cubicBezTo>
                  <a:cubicBezTo>
                    <a:pt x="1219" y="7157"/>
                    <a:pt x="1212" y="7157"/>
                    <a:pt x="1206" y="7157"/>
                  </a:cubicBezTo>
                  <a:cubicBezTo>
                    <a:pt x="1148" y="7157"/>
                    <a:pt x="1119" y="7111"/>
                    <a:pt x="1119" y="7037"/>
                  </a:cubicBezTo>
                  <a:lnTo>
                    <a:pt x="1119" y="310"/>
                  </a:lnTo>
                  <a:cubicBezTo>
                    <a:pt x="750" y="321"/>
                    <a:pt x="369" y="321"/>
                    <a:pt x="0" y="321"/>
                  </a:cubicBezTo>
                  <a:lnTo>
                    <a:pt x="0" y="6739"/>
                  </a:lnTo>
                  <a:cubicBezTo>
                    <a:pt x="0" y="7287"/>
                    <a:pt x="131" y="7680"/>
                    <a:pt x="381" y="7930"/>
                  </a:cubicBezTo>
                  <a:cubicBezTo>
                    <a:pt x="610" y="8159"/>
                    <a:pt x="959" y="8278"/>
                    <a:pt x="1419" y="8278"/>
                  </a:cubicBezTo>
                  <a:cubicBezTo>
                    <a:pt x="1461" y="8278"/>
                    <a:pt x="1504" y="8277"/>
                    <a:pt x="1548" y="8275"/>
                  </a:cubicBezTo>
                  <a:cubicBezTo>
                    <a:pt x="2143" y="8251"/>
                    <a:pt x="2739" y="8203"/>
                    <a:pt x="3322" y="8156"/>
                  </a:cubicBezTo>
                  <a:cubicBezTo>
                    <a:pt x="3846" y="8108"/>
                    <a:pt x="4239" y="7941"/>
                    <a:pt x="4489" y="7656"/>
                  </a:cubicBezTo>
                  <a:cubicBezTo>
                    <a:pt x="4739" y="7370"/>
                    <a:pt x="4870" y="6965"/>
                    <a:pt x="4870" y="6417"/>
                  </a:cubicBezTo>
                  <a:lnTo>
                    <a:pt x="4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9"/>
            <p:cNvSpPr/>
            <p:nvPr/>
          </p:nvSpPr>
          <p:spPr>
            <a:xfrm>
              <a:off x="3075975" y="4260650"/>
              <a:ext cx="112225" cy="214450"/>
            </a:xfrm>
            <a:custGeom>
              <a:avLst/>
              <a:gdLst/>
              <a:ahLst/>
              <a:cxnLst/>
              <a:rect l="l" t="t" r="r" b="b"/>
              <a:pathLst>
                <a:path w="4489" h="8578" extrusionOk="0">
                  <a:moveTo>
                    <a:pt x="3295" y="1083"/>
                  </a:moveTo>
                  <a:cubicBezTo>
                    <a:pt x="3361" y="1083"/>
                    <a:pt x="3393" y="1131"/>
                    <a:pt x="3393" y="1220"/>
                  </a:cubicBezTo>
                  <a:lnTo>
                    <a:pt x="3393" y="3744"/>
                  </a:lnTo>
                  <a:cubicBezTo>
                    <a:pt x="3393" y="3851"/>
                    <a:pt x="3346" y="3911"/>
                    <a:pt x="3251" y="3934"/>
                  </a:cubicBezTo>
                  <a:cubicBezTo>
                    <a:pt x="2536" y="4113"/>
                    <a:pt x="1822" y="4256"/>
                    <a:pt x="1096" y="4387"/>
                  </a:cubicBezTo>
                  <a:lnTo>
                    <a:pt x="1096" y="1541"/>
                  </a:lnTo>
                  <a:cubicBezTo>
                    <a:pt x="1822" y="1410"/>
                    <a:pt x="2536" y="1256"/>
                    <a:pt x="3251" y="1089"/>
                  </a:cubicBezTo>
                  <a:cubicBezTo>
                    <a:pt x="3267" y="1085"/>
                    <a:pt x="3281" y="1083"/>
                    <a:pt x="3295" y="1083"/>
                  </a:cubicBezTo>
                  <a:close/>
                  <a:moveTo>
                    <a:pt x="3453" y="0"/>
                  </a:moveTo>
                  <a:cubicBezTo>
                    <a:pt x="3287" y="0"/>
                    <a:pt x="3101" y="26"/>
                    <a:pt x="2893" y="77"/>
                  </a:cubicBezTo>
                  <a:cubicBezTo>
                    <a:pt x="1941" y="315"/>
                    <a:pt x="977" y="517"/>
                    <a:pt x="12" y="684"/>
                  </a:cubicBezTo>
                  <a:lnTo>
                    <a:pt x="12" y="8576"/>
                  </a:lnTo>
                  <a:lnTo>
                    <a:pt x="12" y="8576"/>
                  </a:lnTo>
                  <a:cubicBezTo>
                    <a:pt x="377" y="8517"/>
                    <a:pt x="730" y="8458"/>
                    <a:pt x="1096" y="8399"/>
                  </a:cubicBezTo>
                  <a:lnTo>
                    <a:pt x="1096" y="5482"/>
                  </a:lnTo>
                  <a:cubicBezTo>
                    <a:pt x="1703" y="5363"/>
                    <a:pt x="2298" y="5244"/>
                    <a:pt x="2893" y="5113"/>
                  </a:cubicBezTo>
                  <a:cubicBezTo>
                    <a:pt x="3429" y="4982"/>
                    <a:pt x="3822" y="4732"/>
                    <a:pt x="4096" y="4351"/>
                  </a:cubicBezTo>
                  <a:cubicBezTo>
                    <a:pt x="4358" y="3970"/>
                    <a:pt x="4489" y="3518"/>
                    <a:pt x="4489" y="2982"/>
                  </a:cubicBezTo>
                  <a:lnTo>
                    <a:pt x="4489" y="1375"/>
                  </a:lnTo>
                  <a:cubicBezTo>
                    <a:pt x="4489" y="803"/>
                    <a:pt x="4358" y="422"/>
                    <a:pt x="4096" y="196"/>
                  </a:cubicBezTo>
                  <a:cubicBezTo>
                    <a:pt x="3928" y="65"/>
                    <a:pt x="3716" y="0"/>
                    <a:pt x="3453" y="0"/>
                  </a:cubicBezTo>
                  <a:close/>
                  <a:moveTo>
                    <a:pt x="12" y="8576"/>
                  </a:moveTo>
                  <a:lnTo>
                    <a:pt x="12" y="8576"/>
                  </a:lnTo>
                  <a:cubicBezTo>
                    <a:pt x="8" y="8577"/>
                    <a:pt x="4" y="8577"/>
                    <a:pt x="0" y="8578"/>
                  </a:cubicBezTo>
                  <a:lnTo>
                    <a:pt x="12" y="8578"/>
                  </a:lnTo>
                  <a:lnTo>
                    <a:pt x="12" y="85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29"/>
          <p:cNvSpPr txBox="1">
            <a:spLocks noGrp="1"/>
          </p:cNvSpPr>
          <p:nvPr>
            <p:ph type="ctrTitle"/>
          </p:nvPr>
        </p:nvSpPr>
        <p:spPr>
          <a:xfrm>
            <a:off x="4743250" y="950523"/>
            <a:ext cx="3687600" cy="221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/>
              <a:t>CLIP DE VIDEO</a:t>
            </a:r>
            <a:r>
              <a:rPr lang="en" sz="6000"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r>
              <a:rPr lang="en" sz="4000">
                <a:latin typeface="Archivo"/>
                <a:cs typeface="Archivo"/>
                <a:sym typeface="Archivo"/>
              </a:rPr>
              <a:t>CON AUDIO</a:t>
            </a:r>
            <a:endParaRPr sz="40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4" name="Google Shape;154;p29"/>
          <p:cNvSpPr txBox="1">
            <a:spLocks noGrp="1"/>
          </p:cNvSpPr>
          <p:nvPr>
            <p:ph type="subTitle" idx="1"/>
          </p:nvPr>
        </p:nvSpPr>
        <p:spPr>
          <a:xfrm>
            <a:off x="4743250" y="3493677"/>
            <a:ext cx="23421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155" name="Google Shape;155;p29"/>
          <p:cNvSpPr/>
          <p:nvPr/>
        </p:nvSpPr>
        <p:spPr>
          <a:xfrm>
            <a:off x="457225" y="2609263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rgbClr val="FFA3D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9"/>
          <p:cNvSpPr/>
          <p:nvPr/>
        </p:nvSpPr>
        <p:spPr>
          <a:xfrm>
            <a:off x="2267749" y="457200"/>
            <a:ext cx="1721409" cy="2077312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9"/>
          <p:cNvSpPr/>
          <p:nvPr/>
        </p:nvSpPr>
        <p:spPr>
          <a:xfrm>
            <a:off x="2267749" y="2609263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50" y="80367"/>
                </a:lnTo>
                <a:lnTo>
                  <a:pt x="71450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29"/>
          <p:cNvGrpSpPr/>
          <p:nvPr/>
        </p:nvGrpSpPr>
        <p:grpSpPr>
          <a:xfrm>
            <a:off x="2628101" y="751137"/>
            <a:ext cx="1000704" cy="1489437"/>
            <a:chOff x="589950" y="1038650"/>
            <a:chExt cx="1079625" cy="1607075"/>
          </a:xfrm>
        </p:grpSpPr>
        <p:sp>
          <p:nvSpPr>
            <p:cNvPr id="159" name="Google Shape;159;p29"/>
            <p:cNvSpPr/>
            <p:nvPr/>
          </p:nvSpPr>
          <p:spPr>
            <a:xfrm>
              <a:off x="687275" y="1071100"/>
              <a:ext cx="886150" cy="187250"/>
            </a:xfrm>
            <a:custGeom>
              <a:avLst/>
              <a:gdLst/>
              <a:ahLst/>
              <a:cxnLst/>
              <a:rect l="l" t="t" r="r" b="b"/>
              <a:pathLst>
                <a:path w="35446" h="7490" extrusionOk="0">
                  <a:moveTo>
                    <a:pt x="17717" y="0"/>
                  </a:moveTo>
                  <a:cubicBezTo>
                    <a:pt x="7942" y="0"/>
                    <a:pt x="1" y="1667"/>
                    <a:pt x="1" y="3739"/>
                  </a:cubicBezTo>
                  <a:cubicBezTo>
                    <a:pt x="1" y="5811"/>
                    <a:pt x="7942" y="7489"/>
                    <a:pt x="17717" y="7489"/>
                  </a:cubicBezTo>
                  <a:cubicBezTo>
                    <a:pt x="27504" y="7489"/>
                    <a:pt x="35445" y="5799"/>
                    <a:pt x="35445" y="3739"/>
                  </a:cubicBezTo>
                  <a:cubicBezTo>
                    <a:pt x="35445" y="1679"/>
                    <a:pt x="27504" y="0"/>
                    <a:pt x="17717" y="0"/>
                  </a:cubicBez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9"/>
            <p:cNvSpPr/>
            <p:nvPr/>
          </p:nvSpPr>
          <p:spPr>
            <a:xfrm>
              <a:off x="589950" y="1119900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6" y="5597"/>
                  </a:cubicBezTo>
                  <a:cubicBezTo>
                    <a:pt x="4894" y="7680"/>
                    <a:pt x="12418" y="9228"/>
                    <a:pt x="21598" y="9228"/>
                  </a:cubicBezTo>
                  <a:cubicBezTo>
                    <a:pt x="30778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1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71" y="6835"/>
                    <a:pt x="2120" y="4573"/>
                    <a:pt x="2120" y="1787"/>
                  </a:cubicBezTo>
                  <a:cubicBezTo>
                    <a:pt x="2120" y="1156"/>
                    <a:pt x="2572" y="561"/>
                    <a:pt x="3382" y="1"/>
                  </a:cubicBezTo>
                  <a:close/>
                </a:path>
              </a:pathLst>
            </a:custGeom>
            <a:solidFill>
              <a:srgbClr val="A47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589950" y="1119900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6" y="5597"/>
                  </a:cubicBezTo>
                  <a:cubicBezTo>
                    <a:pt x="4894" y="7680"/>
                    <a:pt x="12418" y="9228"/>
                    <a:pt x="21598" y="9228"/>
                  </a:cubicBezTo>
                  <a:cubicBezTo>
                    <a:pt x="30778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1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71" y="6835"/>
                    <a:pt x="2120" y="4573"/>
                    <a:pt x="2120" y="1787"/>
                  </a:cubicBezTo>
                  <a:cubicBezTo>
                    <a:pt x="2120" y="1156"/>
                    <a:pt x="2572" y="561"/>
                    <a:pt x="3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9"/>
            <p:cNvSpPr/>
            <p:nvPr/>
          </p:nvSpPr>
          <p:spPr>
            <a:xfrm>
              <a:off x="642925" y="1038650"/>
              <a:ext cx="976625" cy="252150"/>
            </a:xfrm>
            <a:custGeom>
              <a:avLst/>
              <a:gdLst/>
              <a:ahLst/>
              <a:cxnLst/>
              <a:rect l="l" t="t" r="r" b="b"/>
              <a:pathLst>
                <a:path w="39065" h="10086" extrusionOk="0">
                  <a:moveTo>
                    <a:pt x="19491" y="1298"/>
                  </a:moveTo>
                  <a:cubicBezTo>
                    <a:pt x="29278" y="1298"/>
                    <a:pt x="37219" y="2977"/>
                    <a:pt x="37219" y="5037"/>
                  </a:cubicBezTo>
                  <a:cubicBezTo>
                    <a:pt x="37219" y="7109"/>
                    <a:pt x="29278" y="8787"/>
                    <a:pt x="19491" y="8787"/>
                  </a:cubicBezTo>
                  <a:cubicBezTo>
                    <a:pt x="9716" y="8787"/>
                    <a:pt x="1775" y="7109"/>
                    <a:pt x="1775" y="5037"/>
                  </a:cubicBezTo>
                  <a:cubicBezTo>
                    <a:pt x="1775" y="2977"/>
                    <a:pt x="9716" y="1298"/>
                    <a:pt x="19491" y="1298"/>
                  </a:cubicBezTo>
                  <a:close/>
                  <a:moveTo>
                    <a:pt x="19527" y="1"/>
                  </a:moveTo>
                  <a:cubicBezTo>
                    <a:pt x="11180" y="1"/>
                    <a:pt x="4061" y="1358"/>
                    <a:pt x="1263" y="3263"/>
                  </a:cubicBezTo>
                  <a:cubicBezTo>
                    <a:pt x="441" y="3811"/>
                    <a:pt x="1" y="4406"/>
                    <a:pt x="1" y="5037"/>
                  </a:cubicBezTo>
                  <a:cubicBezTo>
                    <a:pt x="1" y="7823"/>
                    <a:pt x="8740" y="10085"/>
                    <a:pt x="19527" y="10085"/>
                  </a:cubicBezTo>
                  <a:cubicBezTo>
                    <a:pt x="30314" y="10085"/>
                    <a:pt x="39065" y="7823"/>
                    <a:pt x="39065" y="5037"/>
                  </a:cubicBezTo>
                  <a:cubicBezTo>
                    <a:pt x="39065" y="4453"/>
                    <a:pt x="38684" y="3894"/>
                    <a:pt x="37958" y="3370"/>
                  </a:cubicBezTo>
                  <a:cubicBezTo>
                    <a:pt x="35279" y="1405"/>
                    <a:pt x="27873" y="1"/>
                    <a:pt x="19527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9"/>
            <p:cNvSpPr/>
            <p:nvPr/>
          </p:nvSpPr>
          <p:spPr>
            <a:xfrm>
              <a:off x="665850" y="1258325"/>
              <a:ext cx="929000" cy="1284100"/>
            </a:xfrm>
            <a:custGeom>
              <a:avLst/>
              <a:gdLst/>
              <a:ahLst/>
              <a:cxnLst/>
              <a:rect l="l" t="t" r="r" b="b"/>
              <a:pathLst>
                <a:path w="37160" h="51364" extrusionOk="0">
                  <a:moveTo>
                    <a:pt x="37160" y="0"/>
                  </a:moveTo>
                  <a:cubicBezTo>
                    <a:pt x="35398" y="2108"/>
                    <a:pt x="27659" y="3691"/>
                    <a:pt x="18562" y="3691"/>
                  </a:cubicBezTo>
                  <a:cubicBezTo>
                    <a:pt x="9454" y="3691"/>
                    <a:pt x="1858" y="2143"/>
                    <a:pt x="0" y="60"/>
                  </a:cubicBezTo>
                  <a:lnTo>
                    <a:pt x="0" y="44922"/>
                  </a:lnTo>
                  <a:cubicBezTo>
                    <a:pt x="0" y="48471"/>
                    <a:pt x="8311" y="51364"/>
                    <a:pt x="18574" y="51364"/>
                  </a:cubicBezTo>
                  <a:cubicBezTo>
                    <a:pt x="28837" y="51364"/>
                    <a:pt x="37160" y="48471"/>
                    <a:pt x="37160" y="44922"/>
                  </a:cubicBezTo>
                  <a:lnTo>
                    <a:pt x="37160" y="43160"/>
                  </a:lnTo>
                  <a:lnTo>
                    <a:pt x="37160" y="0"/>
                  </a:lnTo>
                  <a:close/>
                </a:path>
              </a:pathLst>
            </a:custGeom>
            <a:solidFill>
              <a:srgbClr val="FC1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9"/>
            <p:cNvSpPr/>
            <p:nvPr/>
          </p:nvSpPr>
          <p:spPr>
            <a:xfrm>
              <a:off x="665850" y="1857200"/>
              <a:ext cx="929000" cy="685225"/>
            </a:xfrm>
            <a:custGeom>
              <a:avLst/>
              <a:gdLst/>
              <a:ahLst/>
              <a:cxnLst/>
              <a:rect l="l" t="t" r="r" b="b"/>
              <a:pathLst>
                <a:path w="37160" h="27409" extrusionOk="0">
                  <a:moveTo>
                    <a:pt x="37160" y="1"/>
                  </a:moveTo>
                  <a:cubicBezTo>
                    <a:pt x="35398" y="1120"/>
                    <a:pt x="27659" y="3156"/>
                    <a:pt x="18562" y="3156"/>
                  </a:cubicBezTo>
                  <a:cubicBezTo>
                    <a:pt x="9454" y="3156"/>
                    <a:pt x="1858" y="1144"/>
                    <a:pt x="0" y="24"/>
                  </a:cubicBezTo>
                  <a:lnTo>
                    <a:pt x="0" y="23968"/>
                  </a:lnTo>
                  <a:cubicBezTo>
                    <a:pt x="0" y="25861"/>
                    <a:pt x="8311" y="27409"/>
                    <a:pt x="18574" y="27409"/>
                  </a:cubicBezTo>
                  <a:cubicBezTo>
                    <a:pt x="28837" y="27409"/>
                    <a:pt x="37160" y="25861"/>
                    <a:pt x="37160" y="23968"/>
                  </a:cubicBezTo>
                  <a:lnTo>
                    <a:pt x="37160" y="23027"/>
                  </a:lnTo>
                  <a:lnTo>
                    <a:pt x="37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9"/>
            <p:cNvSpPr/>
            <p:nvPr/>
          </p:nvSpPr>
          <p:spPr>
            <a:xfrm>
              <a:off x="642925" y="1038650"/>
              <a:ext cx="976625" cy="252150"/>
            </a:xfrm>
            <a:custGeom>
              <a:avLst/>
              <a:gdLst/>
              <a:ahLst/>
              <a:cxnLst/>
              <a:rect l="l" t="t" r="r" b="b"/>
              <a:pathLst>
                <a:path w="39065" h="10086" extrusionOk="0">
                  <a:moveTo>
                    <a:pt x="19491" y="1298"/>
                  </a:moveTo>
                  <a:cubicBezTo>
                    <a:pt x="29278" y="1298"/>
                    <a:pt x="37219" y="2977"/>
                    <a:pt x="37219" y="5037"/>
                  </a:cubicBezTo>
                  <a:cubicBezTo>
                    <a:pt x="37219" y="7109"/>
                    <a:pt x="29278" y="8787"/>
                    <a:pt x="19491" y="8787"/>
                  </a:cubicBezTo>
                  <a:cubicBezTo>
                    <a:pt x="9716" y="8787"/>
                    <a:pt x="1775" y="7109"/>
                    <a:pt x="1775" y="5037"/>
                  </a:cubicBezTo>
                  <a:cubicBezTo>
                    <a:pt x="1775" y="2977"/>
                    <a:pt x="9716" y="1298"/>
                    <a:pt x="19491" y="1298"/>
                  </a:cubicBezTo>
                  <a:close/>
                  <a:moveTo>
                    <a:pt x="19527" y="1"/>
                  </a:moveTo>
                  <a:cubicBezTo>
                    <a:pt x="11180" y="1"/>
                    <a:pt x="4061" y="1358"/>
                    <a:pt x="1263" y="3263"/>
                  </a:cubicBezTo>
                  <a:cubicBezTo>
                    <a:pt x="441" y="3811"/>
                    <a:pt x="1" y="4406"/>
                    <a:pt x="1" y="5037"/>
                  </a:cubicBezTo>
                  <a:cubicBezTo>
                    <a:pt x="1" y="7823"/>
                    <a:pt x="8740" y="10085"/>
                    <a:pt x="19527" y="10085"/>
                  </a:cubicBezTo>
                  <a:cubicBezTo>
                    <a:pt x="30314" y="10085"/>
                    <a:pt x="39065" y="7823"/>
                    <a:pt x="39065" y="5037"/>
                  </a:cubicBezTo>
                  <a:cubicBezTo>
                    <a:pt x="39065" y="4453"/>
                    <a:pt x="38684" y="3894"/>
                    <a:pt x="37958" y="3370"/>
                  </a:cubicBezTo>
                  <a:cubicBezTo>
                    <a:pt x="35279" y="1405"/>
                    <a:pt x="27873" y="1"/>
                    <a:pt x="19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9"/>
            <p:cNvSpPr/>
            <p:nvPr/>
          </p:nvSpPr>
          <p:spPr>
            <a:xfrm>
              <a:off x="639950" y="2337325"/>
              <a:ext cx="980800" cy="242900"/>
            </a:xfrm>
            <a:custGeom>
              <a:avLst/>
              <a:gdLst/>
              <a:ahLst/>
              <a:cxnLst/>
              <a:rect l="l" t="t" r="r" b="b"/>
              <a:pathLst>
                <a:path w="39232" h="9716" extrusionOk="0">
                  <a:moveTo>
                    <a:pt x="1024" y="0"/>
                  </a:moveTo>
                  <a:cubicBezTo>
                    <a:pt x="774" y="286"/>
                    <a:pt x="560" y="584"/>
                    <a:pt x="405" y="881"/>
                  </a:cubicBezTo>
                  <a:cubicBezTo>
                    <a:pt x="393" y="893"/>
                    <a:pt x="393" y="905"/>
                    <a:pt x="381" y="917"/>
                  </a:cubicBezTo>
                  <a:cubicBezTo>
                    <a:pt x="131" y="1381"/>
                    <a:pt x="0" y="1858"/>
                    <a:pt x="0" y="2358"/>
                  </a:cubicBezTo>
                  <a:cubicBezTo>
                    <a:pt x="0" y="6430"/>
                    <a:pt x="8787" y="9716"/>
                    <a:pt x="19610" y="9716"/>
                  </a:cubicBezTo>
                  <a:cubicBezTo>
                    <a:pt x="30445" y="9716"/>
                    <a:pt x="39232" y="6430"/>
                    <a:pt x="39232" y="2358"/>
                  </a:cubicBezTo>
                  <a:cubicBezTo>
                    <a:pt x="39232" y="1858"/>
                    <a:pt x="39089" y="1370"/>
                    <a:pt x="38839" y="893"/>
                  </a:cubicBezTo>
                  <a:cubicBezTo>
                    <a:pt x="38672" y="584"/>
                    <a:pt x="38458" y="298"/>
                    <a:pt x="38196" y="0"/>
                  </a:cubicBezTo>
                  <a:lnTo>
                    <a:pt x="38196" y="1762"/>
                  </a:lnTo>
                  <a:cubicBezTo>
                    <a:pt x="38196" y="5311"/>
                    <a:pt x="29873" y="8192"/>
                    <a:pt x="19610" y="8192"/>
                  </a:cubicBezTo>
                  <a:cubicBezTo>
                    <a:pt x="9347" y="8192"/>
                    <a:pt x="1024" y="5311"/>
                    <a:pt x="1024" y="1762"/>
                  </a:cubicBezTo>
                  <a:lnTo>
                    <a:pt x="1024" y="0"/>
                  </a:ln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624175" y="2359350"/>
              <a:ext cx="1013850" cy="286375"/>
            </a:xfrm>
            <a:custGeom>
              <a:avLst/>
              <a:gdLst/>
              <a:ahLst/>
              <a:cxnLst/>
              <a:rect l="l" t="t" r="r" b="b"/>
              <a:pathLst>
                <a:path w="40554" h="11455" extrusionOk="0">
                  <a:moveTo>
                    <a:pt x="39505" y="0"/>
                  </a:moveTo>
                  <a:lnTo>
                    <a:pt x="39505" y="12"/>
                  </a:lnTo>
                  <a:lnTo>
                    <a:pt x="39470" y="12"/>
                  </a:lnTo>
                  <a:cubicBezTo>
                    <a:pt x="39732" y="500"/>
                    <a:pt x="39863" y="977"/>
                    <a:pt x="39863" y="1477"/>
                  </a:cubicBezTo>
                  <a:cubicBezTo>
                    <a:pt x="39863" y="5549"/>
                    <a:pt x="31076" y="8835"/>
                    <a:pt x="20253" y="8835"/>
                  </a:cubicBezTo>
                  <a:cubicBezTo>
                    <a:pt x="9418" y="8835"/>
                    <a:pt x="631" y="5549"/>
                    <a:pt x="631" y="1477"/>
                  </a:cubicBezTo>
                  <a:cubicBezTo>
                    <a:pt x="631" y="977"/>
                    <a:pt x="774" y="500"/>
                    <a:pt x="1012" y="36"/>
                  </a:cubicBezTo>
                  <a:lnTo>
                    <a:pt x="1012" y="36"/>
                  </a:lnTo>
                  <a:cubicBezTo>
                    <a:pt x="381" y="917"/>
                    <a:pt x="0" y="2810"/>
                    <a:pt x="691" y="4620"/>
                  </a:cubicBezTo>
                  <a:cubicBezTo>
                    <a:pt x="1489" y="9025"/>
                    <a:pt x="12466" y="11454"/>
                    <a:pt x="20253" y="11454"/>
                  </a:cubicBezTo>
                  <a:cubicBezTo>
                    <a:pt x="30623" y="11454"/>
                    <a:pt x="39101" y="8442"/>
                    <a:pt x="39815" y="4620"/>
                  </a:cubicBezTo>
                  <a:lnTo>
                    <a:pt x="39851" y="4620"/>
                  </a:lnTo>
                  <a:cubicBezTo>
                    <a:pt x="40553" y="2798"/>
                    <a:pt x="40148" y="881"/>
                    <a:pt x="395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809025" y="1922975"/>
              <a:ext cx="26500" cy="56300"/>
            </a:xfrm>
            <a:custGeom>
              <a:avLst/>
              <a:gdLst/>
              <a:ahLst/>
              <a:cxnLst/>
              <a:rect l="l" t="t" r="r" b="b"/>
              <a:pathLst>
                <a:path w="1060" h="2252" extrusionOk="0">
                  <a:moveTo>
                    <a:pt x="357" y="418"/>
                  </a:moveTo>
                  <a:lnTo>
                    <a:pt x="357" y="418"/>
                  </a:lnTo>
                  <a:cubicBezTo>
                    <a:pt x="429" y="441"/>
                    <a:pt x="512" y="465"/>
                    <a:pt x="584" y="477"/>
                  </a:cubicBezTo>
                  <a:cubicBezTo>
                    <a:pt x="655" y="501"/>
                    <a:pt x="691" y="537"/>
                    <a:pt x="691" y="608"/>
                  </a:cubicBezTo>
                  <a:cubicBezTo>
                    <a:pt x="691" y="715"/>
                    <a:pt x="691" y="822"/>
                    <a:pt x="691" y="930"/>
                  </a:cubicBezTo>
                  <a:cubicBezTo>
                    <a:pt x="700" y="976"/>
                    <a:pt x="680" y="1008"/>
                    <a:pt x="636" y="1008"/>
                  </a:cubicBezTo>
                  <a:cubicBezTo>
                    <a:pt x="624" y="1008"/>
                    <a:pt x="611" y="1006"/>
                    <a:pt x="596" y="1001"/>
                  </a:cubicBezTo>
                  <a:cubicBezTo>
                    <a:pt x="524" y="989"/>
                    <a:pt x="441" y="965"/>
                    <a:pt x="369" y="953"/>
                  </a:cubicBezTo>
                  <a:cubicBezTo>
                    <a:pt x="357" y="775"/>
                    <a:pt x="357" y="596"/>
                    <a:pt x="357" y="418"/>
                  </a:cubicBezTo>
                  <a:close/>
                  <a:moveTo>
                    <a:pt x="369" y="1287"/>
                  </a:moveTo>
                  <a:cubicBezTo>
                    <a:pt x="453" y="1311"/>
                    <a:pt x="524" y="1334"/>
                    <a:pt x="607" y="1346"/>
                  </a:cubicBezTo>
                  <a:cubicBezTo>
                    <a:pt x="667" y="1370"/>
                    <a:pt x="703" y="1406"/>
                    <a:pt x="703" y="1477"/>
                  </a:cubicBezTo>
                  <a:cubicBezTo>
                    <a:pt x="715" y="1584"/>
                    <a:pt x="715" y="1680"/>
                    <a:pt x="715" y="1787"/>
                  </a:cubicBezTo>
                  <a:cubicBezTo>
                    <a:pt x="715" y="1847"/>
                    <a:pt x="689" y="1873"/>
                    <a:pt x="646" y="1873"/>
                  </a:cubicBezTo>
                  <a:cubicBezTo>
                    <a:pt x="638" y="1873"/>
                    <a:pt x="629" y="1872"/>
                    <a:pt x="619" y="1870"/>
                  </a:cubicBezTo>
                  <a:cubicBezTo>
                    <a:pt x="536" y="1858"/>
                    <a:pt x="465" y="1834"/>
                    <a:pt x="381" y="1811"/>
                  </a:cubicBezTo>
                  <a:cubicBezTo>
                    <a:pt x="381" y="1644"/>
                    <a:pt x="381" y="1465"/>
                    <a:pt x="369" y="1287"/>
                  </a:cubicBezTo>
                  <a:close/>
                  <a:moveTo>
                    <a:pt x="36" y="1"/>
                  </a:moveTo>
                  <a:cubicBezTo>
                    <a:pt x="12" y="1"/>
                    <a:pt x="0" y="13"/>
                    <a:pt x="0" y="37"/>
                  </a:cubicBezTo>
                  <a:cubicBezTo>
                    <a:pt x="12" y="703"/>
                    <a:pt x="24" y="1370"/>
                    <a:pt x="48" y="2037"/>
                  </a:cubicBezTo>
                  <a:cubicBezTo>
                    <a:pt x="48" y="2061"/>
                    <a:pt x="60" y="2085"/>
                    <a:pt x="84" y="2085"/>
                  </a:cubicBezTo>
                  <a:cubicBezTo>
                    <a:pt x="286" y="2132"/>
                    <a:pt x="488" y="2192"/>
                    <a:pt x="691" y="2239"/>
                  </a:cubicBezTo>
                  <a:cubicBezTo>
                    <a:pt x="730" y="2247"/>
                    <a:pt x="767" y="2251"/>
                    <a:pt x="800" y="2251"/>
                  </a:cubicBezTo>
                  <a:cubicBezTo>
                    <a:pt x="969" y="2251"/>
                    <a:pt x="1060" y="2150"/>
                    <a:pt x="1060" y="1942"/>
                  </a:cubicBezTo>
                  <a:cubicBezTo>
                    <a:pt x="1048" y="1787"/>
                    <a:pt x="1048" y="1632"/>
                    <a:pt x="1048" y="1465"/>
                  </a:cubicBezTo>
                  <a:cubicBezTo>
                    <a:pt x="1048" y="1370"/>
                    <a:pt x="977" y="1287"/>
                    <a:pt x="881" y="1251"/>
                  </a:cubicBezTo>
                  <a:lnTo>
                    <a:pt x="881" y="1239"/>
                  </a:lnTo>
                  <a:cubicBezTo>
                    <a:pt x="889" y="1240"/>
                    <a:pt x="897" y="1241"/>
                    <a:pt x="905" y="1241"/>
                  </a:cubicBezTo>
                  <a:cubicBezTo>
                    <a:pt x="986" y="1241"/>
                    <a:pt x="1036" y="1183"/>
                    <a:pt x="1036" y="1096"/>
                  </a:cubicBezTo>
                  <a:cubicBezTo>
                    <a:pt x="1036" y="930"/>
                    <a:pt x="1036" y="775"/>
                    <a:pt x="1024" y="620"/>
                  </a:cubicBezTo>
                  <a:cubicBezTo>
                    <a:pt x="1024" y="370"/>
                    <a:pt x="893" y="215"/>
                    <a:pt x="655" y="156"/>
                  </a:cubicBezTo>
                  <a:cubicBezTo>
                    <a:pt x="441" y="108"/>
                    <a:pt x="238" y="60"/>
                    <a:pt x="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840875" y="1930600"/>
              <a:ext cx="27400" cy="57300"/>
            </a:xfrm>
            <a:custGeom>
              <a:avLst/>
              <a:gdLst/>
              <a:ahLst/>
              <a:cxnLst/>
              <a:rect l="l" t="t" r="r" b="b"/>
              <a:pathLst>
                <a:path w="1096" h="2292" extrusionOk="0">
                  <a:moveTo>
                    <a:pt x="357" y="410"/>
                  </a:moveTo>
                  <a:cubicBezTo>
                    <a:pt x="441" y="434"/>
                    <a:pt x="524" y="446"/>
                    <a:pt x="607" y="470"/>
                  </a:cubicBezTo>
                  <a:cubicBezTo>
                    <a:pt x="679" y="482"/>
                    <a:pt x="715" y="529"/>
                    <a:pt x="715" y="589"/>
                  </a:cubicBezTo>
                  <a:lnTo>
                    <a:pt x="726" y="1077"/>
                  </a:lnTo>
                  <a:cubicBezTo>
                    <a:pt x="726" y="1137"/>
                    <a:pt x="701" y="1163"/>
                    <a:pt x="651" y="1163"/>
                  </a:cubicBezTo>
                  <a:cubicBezTo>
                    <a:pt x="642" y="1163"/>
                    <a:pt x="631" y="1162"/>
                    <a:pt x="619" y="1160"/>
                  </a:cubicBezTo>
                  <a:cubicBezTo>
                    <a:pt x="536" y="1148"/>
                    <a:pt x="453" y="1125"/>
                    <a:pt x="369" y="1113"/>
                  </a:cubicBezTo>
                  <a:cubicBezTo>
                    <a:pt x="369" y="875"/>
                    <a:pt x="357" y="648"/>
                    <a:pt x="357" y="410"/>
                  </a:cubicBezTo>
                  <a:close/>
                  <a:moveTo>
                    <a:pt x="19" y="1"/>
                  </a:moveTo>
                  <a:cubicBezTo>
                    <a:pt x="7" y="1"/>
                    <a:pt x="0" y="12"/>
                    <a:pt x="0" y="29"/>
                  </a:cubicBezTo>
                  <a:cubicBezTo>
                    <a:pt x="12" y="696"/>
                    <a:pt x="24" y="1363"/>
                    <a:pt x="48" y="2030"/>
                  </a:cubicBezTo>
                  <a:cubicBezTo>
                    <a:pt x="48" y="2053"/>
                    <a:pt x="60" y="2077"/>
                    <a:pt x="84" y="2077"/>
                  </a:cubicBezTo>
                  <a:cubicBezTo>
                    <a:pt x="167" y="2101"/>
                    <a:pt x="262" y="2125"/>
                    <a:pt x="345" y="2137"/>
                  </a:cubicBezTo>
                  <a:cubicBezTo>
                    <a:pt x="354" y="2140"/>
                    <a:pt x="362" y="2141"/>
                    <a:pt x="368" y="2141"/>
                  </a:cubicBezTo>
                  <a:cubicBezTo>
                    <a:pt x="386" y="2141"/>
                    <a:pt x="393" y="2128"/>
                    <a:pt x="393" y="2101"/>
                  </a:cubicBezTo>
                  <a:cubicBezTo>
                    <a:pt x="381" y="1887"/>
                    <a:pt x="381" y="1672"/>
                    <a:pt x="381" y="1458"/>
                  </a:cubicBezTo>
                  <a:lnTo>
                    <a:pt x="381" y="1458"/>
                  </a:lnTo>
                  <a:cubicBezTo>
                    <a:pt x="441" y="1470"/>
                    <a:pt x="488" y="1482"/>
                    <a:pt x="548" y="1494"/>
                  </a:cubicBezTo>
                  <a:cubicBezTo>
                    <a:pt x="619" y="1720"/>
                    <a:pt x="679" y="1958"/>
                    <a:pt x="738" y="2184"/>
                  </a:cubicBezTo>
                  <a:cubicBezTo>
                    <a:pt x="750" y="2208"/>
                    <a:pt x="762" y="2232"/>
                    <a:pt x="786" y="2232"/>
                  </a:cubicBezTo>
                  <a:cubicBezTo>
                    <a:pt x="869" y="2256"/>
                    <a:pt x="965" y="2268"/>
                    <a:pt x="1048" y="2291"/>
                  </a:cubicBezTo>
                  <a:cubicBezTo>
                    <a:pt x="1072" y="2291"/>
                    <a:pt x="1096" y="2280"/>
                    <a:pt x="1084" y="2244"/>
                  </a:cubicBezTo>
                  <a:cubicBezTo>
                    <a:pt x="1024" y="2006"/>
                    <a:pt x="953" y="1768"/>
                    <a:pt x="893" y="1529"/>
                  </a:cubicBezTo>
                  <a:cubicBezTo>
                    <a:pt x="1012" y="1506"/>
                    <a:pt x="1072" y="1399"/>
                    <a:pt x="1072" y="1232"/>
                  </a:cubicBezTo>
                  <a:lnTo>
                    <a:pt x="1060" y="589"/>
                  </a:lnTo>
                  <a:cubicBezTo>
                    <a:pt x="1060" y="351"/>
                    <a:pt x="929" y="196"/>
                    <a:pt x="679" y="136"/>
                  </a:cubicBezTo>
                  <a:cubicBezTo>
                    <a:pt x="465" y="101"/>
                    <a:pt x="250" y="53"/>
                    <a:pt x="36" y="5"/>
                  </a:cubicBezTo>
                  <a:cubicBezTo>
                    <a:pt x="29" y="2"/>
                    <a:pt x="24" y="1"/>
                    <a:pt x="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871825" y="1939050"/>
              <a:ext cx="33050" cy="55700"/>
            </a:xfrm>
            <a:custGeom>
              <a:avLst/>
              <a:gdLst/>
              <a:ahLst/>
              <a:cxnLst/>
              <a:rect l="l" t="t" r="r" b="b"/>
              <a:pathLst>
                <a:path w="1322" h="2228" extrusionOk="0">
                  <a:moveTo>
                    <a:pt x="620" y="489"/>
                  </a:moveTo>
                  <a:cubicBezTo>
                    <a:pt x="691" y="799"/>
                    <a:pt x="751" y="1120"/>
                    <a:pt x="810" y="1430"/>
                  </a:cubicBezTo>
                  <a:cubicBezTo>
                    <a:pt x="703" y="1406"/>
                    <a:pt x="596" y="1394"/>
                    <a:pt x="477" y="1370"/>
                  </a:cubicBezTo>
                  <a:cubicBezTo>
                    <a:pt x="524" y="1072"/>
                    <a:pt x="572" y="787"/>
                    <a:pt x="620" y="489"/>
                  </a:cubicBezTo>
                  <a:close/>
                  <a:moveTo>
                    <a:pt x="441" y="1"/>
                  </a:moveTo>
                  <a:cubicBezTo>
                    <a:pt x="417" y="1"/>
                    <a:pt x="405" y="1"/>
                    <a:pt x="393" y="37"/>
                  </a:cubicBezTo>
                  <a:cubicBezTo>
                    <a:pt x="262" y="668"/>
                    <a:pt x="143" y="1311"/>
                    <a:pt x="12" y="1942"/>
                  </a:cubicBezTo>
                  <a:cubicBezTo>
                    <a:pt x="0" y="1977"/>
                    <a:pt x="24" y="1989"/>
                    <a:pt x="48" y="2001"/>
                  </a:cubicBezTo>
                  <a:cubicBezTo>
                    <a:pt x="143" y="2013"/>
                    <a:pt x="227" y="2037"/>
                    <a:pt x="322" y="2049"/>
                  </a:cubicBezTo>
                  <a:cubicBezTo>
                    <a:pt x="328" y="2052"/>
                    <a:pt x="334" y="2053"/>
                    <a:pt x="338" y="2053"/>
                  </a:cubicBezTo>
                  <a:cubicBezTo>
                    <a:pt x="351" y="2053"/>
                    <a:pt x="358" y="2042"/>
                    <a:pt x="358" y="2025"/>
                  </a:cubicBezTo>
                  <a:cubicBezTo>
                    <a:pt x="381" y="1906"/>
                    <a:pt x="405" y="1775"/>
                    <a:pt x="417" y="1656"/>
                  </a:cubicBezTo>
                  <a:cubicBezTo>
                    <a:pt x="572" y="1692"/>
                    <a:pt x="727" y="1715"/>
                    <a:pt x="881" y="1739"/>
                  </a:cubicBezTo>
                  <a:lnTo>
                    <a:pt x="965" y="2132"/>
                  </a:lnTo>
                  <a:cubicBezTo>
                    <a:pt x="965" y="2156"/>
                    <a:pt x="977" y="2180"/>
                    <a:pt x="1001" y="2180"/>
                  </a:cubicBezTo>
                  <a:lnTo>
                    <a:pt x="1274" y="2227"/>
                  </a:lnTo>
                  <a:cubicBezTo>
                    <a:pt x="1310" y="2227"/>
                    <a:pt x="1322" y="2215"/>
                    <a:pt x="1310" y="2192"/>
                  </a:cubicBezTo>
                  <a:cubicBezTo>
                    <a:pt x="1155" y="1501"/>
                    <a:pt x="1001" y="810"/>
                    <a:pt x="846" y="120"/>
                  </a:cubicBezTo>
                  <a:cubicBezTo>
                    <a:pt x="834" y="84"/>
                    <a:pt x="822" y="72"/>
                    <a:pt x="798" y="72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908425" y="1944000"/>
              <a:ext cx="28900" cy="56100"/>
            </a:xfrm>
            <a:custGeom>
              <a:avLst/>
              <a:gdLst/>
              <a:ahLst/>
              <a:cxnLst/>
              <a:rect l="l" t="t" r="r" b="b"/>
              <a:pathLst>
                <a:path w="1156" h="2244" extrusionOk="0">
                  <a:moveTo>
                    <a:pt x="31" y="1"/>
                  </a:moveTo>
                  <a:cubicBezTo>
                    <a:pt x="14" y="1"/>
                    <a:pt x="1" y="14"/>
                    <a:pt x="1" y="41"/>
                  </a:cubicBezTo>
                  <a:cubicBezTo>
                    <a:pt x="25" y="696"/>
                    <a:pt x="37" y="1363"/>
                    <a:pt x="49" y="2029"/>
                  </a:cubicBezTo>
                  <a:cubicBezTo>
                    <a:pt x="49" y="2053"/>
                    <a:pt x="60" y="2077"/>
                    <a:pt x="84" y="2077"/>
                  </a:cubicBezTo>
                  <a:lnTo>
                    <a:pt x="358" y="2125"/>
                  </a:lnTo>
                  <a:cubicBezTo>
                    <a:pt x="382" y="2125"/>
                    <a:pt x="394" y="2113"/>
                    <a:pt x="394" y="2089"/>
                  </a:cubicBezTo>
                  <a:cubicBezTo>
                    <a:pt x="394" y="1720"/>
                    <a:pt x="382" y="1351"/>
                    <a:pt x="370" y="993"/>
                  </a:cubicBezTo>
                  <a:lnTo>
                    <a:pt x="394" y="993"/>
                  </a:lnTo>
                  <a:cubicBezTo>
                    <a:pt x="525" y="1386"/>
                    <a:pt x="668" y="1767"/>
                    <a:pt x="811" y="2160"/>
                  </a:cubicBezTo>
                  <a:cubicBezTo>
                    <a:pt x="811" y="2184"/>
                    <a:pt x="834" y="2196"/>
                    <a:pt x="858" y="2208"/>
                  </a:cubicBezTo>
                  <a:cubicBezTo>
                    <a:pt x="941" y="2220"/>
                    <a:pt x="1025" y="2232"/>
                    <a:pt x="1108" y="2244"/>
                  </a:cubicBezTo>
                  <a:cubicBezTo>
                    <a:pt x="1132" y="2244"/>
                    <a:pt x="1156" y="2232"/>
                    <a:pt x="1156" y="2208"/>
                  </a:cubicBezTo>
                  <a:cubicBezTo>
                    <a:pt x="1132" y="1541"/>
                    <a:pt x="1120" y="874"/>
                    <a:pt x="1108" y="208"/>
                  </a:cubicBezTo>
                  <a:cubicBezTo>
                    <a:pt x="1108" y="184"/>
                    <a:pt x="1096" y="172"/>
                    <a:pt x="1061" y="160"/>
                  </a:cubicBezTo>
                  <a:cubicBezTo>
                    <a:pt x="977" y="148"/>
                    <a:pt x="882" y="136"/>
                    <a:pt x="799" y="124"/>
                  </a:cubicBezTo>
                  <a:cubicBezTo>
                    <a:pt x="763" y="124"/>
                    <a:pt x="751" y="136"/>
                    <a:pt x="751" y="160"/>
                  </a:cubicBezTo>
                  <a:cubicBezTo>
                    <a:pt x="763" y="529"/>
                    <a:pt x="775" y="886"/>
                    <a:pt x="775" y="1255"/>
                  </a:cubicBezTo>
                  <a:lnTo>
                    <a:pt x="763" y="1255"/>
                  </a:lnTo>
                  <a:cubicBezTo>
                    <a:pt x="620" y="863"/>
                    <a:pt x="489" y="482"/>
                    <a:pt x="346" y="89"/>
                  </a:cubicBezTo>
                  <a:cubicBezTo>
                    <a:pt x="334" y="65"/>
                    <a:pt x="322" y="53"/>
                    <a:pt x="299" y="41"/>
                  </a:cubicBezTo>
                  <a:cubicBezTo>
                    <a:pt x="215" y="29"/>
                    <a:pt x="132" y="17"/>
                    <a:pt x="49" y="5"/>
                  </a:cubicBezTo>
                  <a:cubicBezTo>
                    <a:pt x="43" y="2"/>
                    <a:pt x="37" y="1"/>
                    <a:pt x="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942675" y="1949375"/>
              <a:ext cx="26800" cy="54150"/>
            </a:xfrm>
            <a:custGeom>
              <a:avLst/>
              <a:gdLst/>
              <a:ahLst/>
              <a:cxnLst/>
              <a:rect l="l" t="t" r="r" b="b"/>
              <a:pathLst>
                <a:path w="1072" h="2166" extrusionOk="0">
                  <a:moveTo>
                    <a:pt x="357" y="386"/>
                  </a:moveTo>
                  <a:cubicBezTo>
                    <a:pt x="429" y="397"/>
                    <a:pt x="512" y="409"/>
                    <a:pt x="595" y="421"/>
                  </a:cubicBezTo>
                  <a:cubicBezTo>
                    <a:pt x="655" y="421"/>
                    <a:pt x="703" y="469"/>
                    <a:pt x="703" y="540"/>
                  </a:cubicBezTo>
                  <a:cubicBezTo>
                    <a:pt x="703" y="933"/>
                    <a:pt x="714" y="1326"/>
                    <a:pt x="726" y="1719"/>
                  </a:cubicBezTo>
                  <a:cubicBezTo>
                    <a:pt x="726" y="1790"/>
                    <a:pt x="691" y="1814"/>
                    <a:pt x="619" y="1814"/>
                  </a:cubicBezTo>
                  <a:cubicBezTo>
                    <a:pt x="548" y="1802"/>
                    <a:pt x="464" y="1790"/>
                    <a:pt x="381" y="1779"/>
                  </a:cubicBezTo>
                  <a:cubicBezTo>
                    <a:pt x="381" y="1314"/>
                    <a:pt x="369" y="850"/>
                    <a:pt x="357" y="386"/>
                  </a:cubicBezTo>
                  <a:close/>
                  <a:moveTo>
                    <a:pt x="20" y="0"/>
                  </a:moveTo>
                  <a:cubicBezTo>
                    <a:pt x="7" y="0"/>
                    <a:pt x="0" y="13"/>
                    <a:pt x="0" y="40"/>
                  </a:cubicBezTo>
                  <a:cubicBezTo>
                    <a:pt x="12" y="695"/>
                    <a:pt x="24" y="1362"/>
                    <a:pt x="36" y="2029"/>
                  </a:cubicBezTo>
                  <a:cubicBezTo>
                    <a:pt x="36" y="2052"/>
                    <a:pt x="60" y="2076"/>
                    <a:pt x="83" y="2076"/>
                  </a:cubicBezTo>
                  <a:cubicBezTo>
                    <a:pt x="286" y="2112"/>
                    <a:pt x="500" y="2136"/>
                    <a:pt x="703" y="2160"/>
                  </a:cubicBezTo>
                  <a:cubicBezTo>
                    <a:pt x="730" y="2164"/>
                    <a:pt x="757" y="2166"/>
                    <a:pt x="782" y="2166"/>
                  </a:cubicBezTo>
                  <a:cubicBezTo>
                    <a:pt x="970" y="2166"/>
                    <a:pt x="1072" y="2048"/>
                    <a:pt x="1072" y="1838"/>
                  </a:cubicBezTo>
                  <a:cubicBezTo>
                    <a:pt x="1060" y="1398"/>
                    <a:pt x="1048" y="957"/>
                    <a:pt x="1036" y="505"/>
                  </a:cubicBezTo>
                  <a:cubicBezTo>
                    <a:pt x="1036" y="267"/>
                    <a:pt x="905" y="124"/>
                    <a:pt x="655" y="88"/>
                  </a:cubicBezTo>
                  <a:cubicBezTo>
                    <a:pt x="453" y="52"/>
                    <a:pt x="238" y="28"/>
                    <a:pt x="36" y="5"/>
                  </a:cubicBezTo>
                  <a:cubicBezTo>
                    <a:pt x="30" y="2"/>
                    <a:pt x="25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1284375" y="1953175"/>
              <a:ext cx="27100" cy="52675"/>
            </a:xfrm>
            <a:custGeom>
              <a:avLst/>
              <a:gdLst/>
              <a:ahLst/>
              <a:cxnLst/>
              <a:rect l="l" t="t" r="r" b="b"/>
              <a:pathLst>
                <a:path w="1084" h="2107" extrusionOk="0">
                  <a:moveTo>
                    <a:pt x="751" y="1"/>
                  </a:moveTo>
                  <a:cubicBezTo>
                    <a:pt x="725" y="1"/>
                    <a:pt x="697" y="3"/>
                    <a:pt x="667" y="7"/>
                  </a:cubicBezTo>
                  <a:cubicBezTo>
                    <a:pt x="560" y="19"/>
                    <a:pt x="465" y="19"/>
                    <a:pt x="370" y="31"/>
                  </a:cubicBezTo>
                  <a:cubicBezTo>
                    <a:pt x="131" y="67"/>
                    <a:pt x="0" y="210"/>
                    <a:pt x="0" y="448"/>
                  </a:cubicBezTo>
                  <a:cubicBezTo>
                    <a:pt x="12" y="888"/>
                    <a:pt x="24" y="1329"/>
                    <a:pt x="36" y="1769"/>
                  </a:cubicBezTo>
                  <a:cubicBezTo>
                    <a:pt x="36" y="1997"/>
                    <a:pt x="145" y="2106"/>
                    <a:pt x="352" y="2106"/>
                  </a:cubicBezTo>
                  <a:cubicBezTo>
                    <a:pt x="373" y="2106"/>
                    <a:pt x="395" y="2105"/>
                    <a:pt x="417" y="2103"/>
                  </a:cubicBezTo>
                  <a:cubicBezTo>
                    <a:pt x="512" y="2091"/>
                    <a:pt x="608" y="2079"/>
                    <a:pt x="703" y="2067"/>
                  </a:cubicBezTo>
                  <a:cubicBezTo>
                    <a:pt x="953" y="2031"/>
                    <a:pt x="1084" y="1889"/>
                    <a:pt x="1072" y="1650"/>
                  </a:cubicBezTo>
                  <a:lnTo>
                    <a:pt x="1072" y="1365"/>
                  </a:lnTo>
                  <a:cubicBezTo>
                    <a:pt x="1072" y="1341"/>
                    <a:pt x="1048" y="1329"/>
                    <a:pt x="1024" y="1329"/>
                  </a:cubicBezTo>
                  <a:cubicBezTo>
                    <a:pt x="941" y="1341"/>
                    <a:pt x="846" y="1353"/>
                    <a:pt x="762" y="1365"/>
                  </a:cubicBezTo>
                  <a:cubicBezTo>
                    <a:pt x="739" y="1365"/>
                    <a:pt x="727" y="1388"/>
                    <a:pt x="727" y="1412"/>
                  </a:cubicBezTo>
                  <a:cubicBezTo>
                    <a:pt x="727" y="1484"/>
                    <a:pt x="727" y="1543"/>
                    <a:pt x="727" y="1615"/>
                  </a:cubicBezTo>
                  <a:cubicBezTo>
                    <a:pt x="727" y="1686"/>
                    <a:pt x="691" y="1722"/>
                    <a:pt x="632" y="1734"/>
                  </a:cubicBezTo>
                  <a:cubicBezTo>
                    <a:pt x="584" y="1734"/>
                    <a:pt x="536" y="1746"/>
                    <a:pt x="489" y="1746"/>
                  </a:cubicBezTo>
                  <a:cubicBezTo>
                    <a:pt x="479" y="1748"/>
                    <a:pt x="470" y="1749"/>
                    <a:pt x="462" y="1749"/>
                  </a:cubicBezTo>
                  <a:cubicBezTo>
                    <a:pt x="418" y="1749"/>
                    <a:pt x="391" y="1722"/>
                    <a:pt x="381" y="1662"/>
                  </a:cubicBezTo>
                  <a:cubicBezTo>
                    <a:pt x="381" y="1269"/>
                    <a:pt x="370" y="877"/>
                    <a:pt x="358" y="484"/>
                  </a:cubicBezTo>
                  <a:cubicBezTo>
                    <a:pt x="358" y="412"/>
                    <a:pt x="393" y="376"/>
                    <a:pt x="465" y="365"/>
                  </a:cubicBezTo>
                  <a:cubicBezTo>
                    <a:pt x="501" y="365"/>
                    <a:pt x="548" y="353"/>
                    <a:pt x="596" y="353"/>
                  </a:cubicBezTo>
                  <a:cubicBezTo>
                    <a:pt x="605" y="351"/>
                    <a:pt x="614" y="350"/>
                    <a:pt x="622" y="350"/>
                  </a:cubicBezTo>
                  <a:cubicBezTo>
                    <a:pt x="676" y="350"/>
                    <a:pt x="703" y="384"/>
                    <a:pt x="703" y="436"/>
                  </a:cubicBezTo>
                  <a:cubicBezTo>
                    <a:pt x="703" y="507"/>
                    <a:pt x="703" y="579"/>
                    <a:pt x="703" y="650"/>
                  </a:cubicBezTo>
                  <a:cubicBezTo>
                    <a:pt x="703" y="674"/>
                    <a:pt x="727" y="686"/>
                    <a:pt x="751" y="686"/>
                  </a:cubicBezTo>
                  <a:cubicBezTo>
                    <a:pt x="834" y="674"/>
                    <a:pt x="929" y="662"/>
                    <a:pt x="1013" y="650"/>
                  </a:cubicBezTo>
                  <a:cubicBezTo>
                    <a:pt x="1036" y="650"/>
                    <a:pt x="1048" y="626"/>
                    <a:pt x="1048" y="603"/>
                  </a:cubicBezTo>
                  <a:cubicBezTo>
                    <a:pt x="1048" y="507"/>
                    <a:pt x="1048" y="424"/>
                    <a:pt x="1048" y="329"/>
                  </a:cubicBezTo>
                  <a:cubicBezTo>
                    <a:pt x="1038" y="110"/>
                    <a:pt x="936" y="1"/>
                    <a:pt x="7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1316825" y="1948725"/>
              <a:ext cx="26800" cy="52950"/>
            </a:xfrm>
            <a:custGeom>
              <a:avLst/>
              <a:gdLst/>
              <a:ahLst/>
              <a:cxnLst/>
              <a:rect l="l" t="t" r="r" b="b"/>
              <a:pathLst>
                <a:path w="1072" h="2118" extrusionOk="0">
                  <a:moveTo>
                    <a:pt x="630" y="338"/>
                  </a:moveTo>
                  <a:cubicBezTo>
                    <a:pt x="678" y="338"/>
                    <a:pt x="715" y="373"/>
                    <a:pt x="715" y="435"/>
                  </a:cubicBezTo>
                  <a:lnTo>
                    <a:pt x="738" y="1626"/>
                  </a:lnTo>
                  <a:cubicBezTo>
                    <a:pt x="738" y="1697"/>
                    <a:pt x="703" y="1733"/>
                    <a:pt x="631" y="1745"/>
                  </a:cubicBezTo>
                  <a:cubicBezTo>
                    <a:pt x="584" y="1745"/>
                    <a:pt x="536" y="1757"/>
                    <a:pt x="488" y="1769"/>
                  </a:cubicBezTo>
                  <a:cubicBezTo>
                    <a:pt x="479" y="1770"/>
                    <a:pt x="471" y="1771"/>
                    <a:pt x="463" y="1771"/>
                  </a:cubicBezTo>
                  <a:cubicBezTo>
                    <a:pt x="408" y="1771"/>
                    <a:pt x="381" y="1736"/>
                    <a:pt x="381" y="1674"/>
                  </a:cubicBezTo>
                  <a:lnTo>
                    <a:pt x="357" y="483"/>
                  </a:lnTo>
                  <a:cubicBezTo>
                    <a:pt x="346" y="412"/>
                    <a:pt x="381" y="376"/>
                    <a:pt x="453" y="364"/>
                  </a:cubicBezTo>
                  <a:cubicBezTo>
                    <a:pt x="500" y="364"/>
                    <a:pt x="548" y="352"/>
                    <a:pt x="607" y="340"/>
                  </a:cubicBezTo>
                  <a:cubicBezTo>
                    <a:pt x="615" y="339"/>
                    <a:pt x="622" y="338"/>
                    <a:pt x="630" y="338"/>
                  </a:cubicBezTo>
                  <a:close/>
                  <a:moveTo>
                    <a:pt x="744" y="0"/>
                  </a:moveTo>
                  <a:cubicBezTo>
                    <a:pt x="716" y="0"/>
                    <a:pt x="687" y="2"/>
                    <a:pt x="655" y="7"/>
                  </a:cubicBezTo>
                  <a:cubicBezTo>
                    <a:pt x="560" y="19"/>
                    <a:pt x="465" y="31"/>
                    <a:pt x="369" y="42"/>
                  </a:cubicBezTo>
                  <a:cubicBezTo>
                    <a:pt x="131" y="78"/>
                    <a:pt x="0" y="221"/>
                    <a:pt x="0" y="471"/>
                  </a:cubicBezTo>
                  <a:cubicBezTo>
                    <a:pt x="12" y="912"/>
                    <a:pt x="24" y="1352"/>
                    <a:pt x="36" y="1793"/>
                  </a:cubicBezTo>
                  <a:cubicBezTo>
                    <a:pt x="36" y="2009"/>
                    <a:pt x="154" y="2117"/>
                    <a:pt x="354" y="2117"/>
                  </a:cubicBezTo>
                  <a:cubicBezTo>
                    <a:pt x="374" y="2117"/>
                    <a:pt x="395" y="2116"/>
                    <a:pt x="417" y="2114"/>
                  </a:cubicBezTo>
                  <a:cubicBezTo>
                    <a:pt x="512" y="2090"/>
                    <a:pt x="607" y="2078"/>
                    <a:pt x="703" y="2067"/>
                  </a:cubicBezTo>
                  <a:cubicBezTo>
                    <a:pt x="953" y="2031"/>
                    <a:pt x="1072" y="1888"/>
                    <a:pt x="1072" y="1638"/>
                  </a:cubicBezTo>
                  <a:cubicBezTo>
                    <a:pt x="1060" y="1197"/>
                    <a:pt x="1048" y="757"/>
                    <a:pt x="1036" y="316"/>
                  </a:cubicBezTo>
                  <a:cubicBezTo>
                    <a:pt x="1036" y="108"/>
                    <a:pt x="936" y="0"/>
                    <a:pt x="7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1349275" y="1940175"/>
              <a:ext cx="37825" cy="57550"/>
            </a:xfrm>
            <a:custGeom>
              <a:avLst/>
              <a:gdLst/>
              <a:ahLst/>
              <a:cxnLst/>
              <a:rect l="l" t="t" r="r" b="b"/>
              <a:pathLst>
                <a:path w="1513" h="2302" extrusionOk="0">
                  <a:moveTo>
                    <a:pt x="1435" y="0"/>
                  </a:moveTo>
                  <a:cubicBezTo>
                    <a:pt x="1430" y="0"/>
                    <a:pt x="1423" y="1"/>
                    <a:pt x="1417" y="3"/>
                  </a:cubicBezTo>
                  <a:cubicBezTo>
                    <a:pt x="1310" y="27"/>
                    <a:pt x="1191" y="51"/>
                    <a:pt x="1084" y="63"/>
                  </a:cubicBezTo>
                  <a:cubicBezTo>
                    <a:pt x="1048" y="75"/>
                    <a:pt x="1024" y="87"/>
                    <a:pt x="1024" y="123"/>
                  </a:cubicBezTo>
                  <a:cubicBezTo>
                    <a:pt x="941" y="563"/>
                    <a:pt x="845" y="1016"/>
                    <a:pt x="762" y="1456"/>
                  </a:cubicBezTo>
                  <a:cubicBezTo>
                    <a:pt x="655" y="1039"/>
                    <a:pt x="548" y="635"/>
                    <a:pt x="452" y="218"/>
                  </a:cubicBezTo>
                  <a:cubicBezTo>
                    <a:pt x="441" y="194"/>
                    <a:pt x="417" y="182"/>
                    <a:pt x="393" y="182"/>
                  </a:cubicBezTo>
                  <a:cubicBezTo>
                    <a:pt x="274" y="206"/>
                    <a:pt x="155" y="218"/>
                    <a:pt x="48" y="242"/>
                  </a:cubicBezTo>
                  <a:cubicBezTo>
                    <a:pt x="12" y="242"/>
                    <a:pt x="0" y="265"/>
                    <a:pt x="0" y="301"/>
                  </a:cubicBezTo>
                  <a:cubicBezTo>
                    <a:pt x="12" y="956"/>
                    <a:pt x="24" y="1599"/>
                    <a:pt x="36" y="2254"/>
                  </a:cubicBezTo>
                  <a:cubicBezTo>
                    <a:pt x="36" y="2289"/>
                    <a:pt x="60" y="2301"/>
                    <a:pt x="95" y="2301"/>
                  </a:cubicBezTo>
                  <a:cubicBezTo>
                    <a:pt x="167" y="2289"/>
                    <a:pt x="250" y="2278"/>
                    <a:pt x="333" y="2266"/>
                  </a:cubicBezTo>
                  <a:cubicBezTo>
                    <a:pt x="369" y="2254"/>
                    <a:pt x="381" y="2242"/>
                    <a:pt x="381" y="2206"/>
                  </a:cubicBezTo>
                  <a:cubicBezTo>
                    <a:pt x="369" y="1813"/>
                    <a:pt x="369" y="1432"/>
                    <a:pt x="357" y="1039"/>
                  </a:cubicBezTo>
                  <a:lnTo>
                    <a:pt x="369" y="1039"/>
                  </a:lnTo>
                  <a:cubicBezTo>
                    <a:pt x="464" y="1420"/>
                    <a:pt x="560" y="1789"/>
                    <a:pt x="655" y="2158"/>
                  </a:cubicBezTo>
                  <a:cubicBezTo>
                    <a:pt x="664" y="2185"/>
                    <a:pt x="673" y="2199"/>
                    <a:pt x="692" y="2199"/>
                  </a:cubicBezTo>
                  <a:cubicBezTo>
                    <a:pt x="698" y="2199"/>
                    <a:pt x="705" y="2197"/>
                    <a:pt x="714" y="2194"/>
                  </a:cubicBezTo>
                  <a:cubicBezTo>
                    <a:pt x="762" y="2194"/>
                    <a:pt x="798" y="2182"/>
                    <a:pt x="845" y="2182"/>
                  </a:cubicBezTo>
                  <a:cubicBezTo>
                    <a:pt x="869" y="2170"/>
                    <a:pt x="893" y="2158"/>
                    <a:pt x="893" y="2123"/>
                  </a:cubicBezTo>
                  <a:cubicBezTo>
                    <a:pt x="976" y="1718"/>
                    <a:pt x="1048" y="1313"/>
                    <a:pt x="1131" y="908"/>
                  </a:cubicBezTo>
                  <a:lnTo>
                    <a:pt x="1143" y="908"/>
                  </a:lnTo>
                  <a:cubicBezTo>
                    <a:pt x="1155" y="1289"/>
                    <a:pt x="1167" y="1682"/>
                    <a:pt x="1167" y="2063"/>
                  </a:cubicBezTo>
                  <a:cubicBezTo>
                    <a:pt x="1179" y="2099"/>
                    <a:pt x="1191" y="2111"/>
                    <a:pt x="1226" y="2111"/>
                  </a:cubicBezTo>
                  <a:cubicBezTo>
                    <a:pt x="1310" y="2099"/>
                    <a:pt x="1381" y="2075"/>
                    <a:pt x="1465" y="2063"/>
                  </a:cubicBezTo>
                  <a:cubicBezTo>
                    <a:pt x="1500" y="2063"/>
                    <a:pt x="1512" y="2039"/>
                    <a:pt x="1512" y="2004"/>
                  </a:cubicBezTo>
                  <a:cubicBezTo>
                    <a:pt x="1500" y="1349"/>
                    <a:pt x="1488" y="694"/>
                    <a:pt x="1476" y="39"/>
                  </a:cubicBezTo>
                  <a:cubicBezTo>
                    <a:pt x="1476" y="20"/>
                    <a:pt x="1461" y="0"/>
                    <a:pt x="14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1392425" y="1935200"/>
              <a:ext cx="26525" cy="54900"/>
            </a:xfrm>
            <a:custGeom>
              <a:avLst/>
              <a:gdLst/>
              <a:ahLst/>
              <a:cxnLst/>
              <a:rect l="l" t="t" r="r" b="b"/>
              <a:pathLst>
                <a:path w="1061" h="2196" extrusionOk="0">
                  <a:moveTo>
                    <a:pt x="623" y="366"/>
                  </a:moveTo>
                  <a:cubicBezTo>
                    <a:pt x="666" y="366"/>
                    <a:pt x="691" y="393"/>
                    <a:pt x="691" y="453"/>
                  </a:cubicBezTo>
                  <a:lnTo>
                    <a:pt x="703" y="941"/>
                  </a:lnTo>
                  <a:cubicBezTo>
                    <a:pt x="703" y="1000"/>
                    <a:pt x="679" y="1048"/>
                    <a:pt x="608" y="1060"/>
                  </a:cubicBezTo>
                  <a:cubicBezTo>
                    <a:pt x="536" y="1084"/>
                    <a:pt x="453" y="1095"/>
                    <a:pt x="381" y="1107"/>
                  </a:cubicBezTo>
                  <a:cubicBezTo>
                    <a:pt x="370" y="881"/>
                    <a:pt x="370" y="643"/>
                    <a:pt x="370" y="417"/>
                  </a:cubicBezTo>
                  <a:cubicBezTo>
                    <a:pt x="441" y="405"/>
                    <a:pt x="512" y="381"/>
                    <a:pt x="596" y="369"/>
                  </a:cubicBezTo>
                  <a:cubicBezTo>
                    <a:pt x="605" y="367"/>
                    <a:pt x="614" y="366"/>
                    <a:pt x="623" y="366"/>
                  </a:cubicBezTo>
                  <a:close/>
                  <a:moveTo>
                    <a:pt x="777" y="0"/>
                  </a:moveTo>
                  <a:cubicBezTo>
                    <a:pt x="743" y="0"/>
                    <a:pt x="707" y="4"/>
                    <a:pt x="667" y="12"/>
                  </a:cubicBezTo>
                  <a:cubicBezTo>
                    <a:pt x="453" y="60"/>
                    <a:pt x="250" y="95"/>
                    <a:pt x="48" y="131"/>
                  </a:cubicBezTo>
                  <a:cubicBezTo>
                    <a:pt x="24" y="143"/>
                    <a:pt x="0" y="155"/>
                    <a:pt x="0" y="191"/>
                  </a:cubicBezTo>
                  <a:lnTo>
                    <a:pt x="12" y="179"/>
                  </a:lnTo>
                  <a:cubicBezTo>
                    <a:pt x="24" y="845"/>
                    <a:pt x="36" y="1500"/>
                    <a:pt x="48" y="2167"/>
                  </a:cubicBezTo>
                  <a:cubicBezTo>
                    <a:pt x="48" y="2184"/>
                    <a:pt x="61" y="2195"/>
                    <a:pt x="77" y="2195"/>
                  </a:cubicBezTo>
                  <a:cubicBezTo>
                    <a:pt x="83" y="2195"/>
                    <a:pt x="89" y="2194"/>
                    <a:pt x="96" y="2191"/>
                  </a:cubicBezTo>
                  <a:cubicBezTo>
                    <a:pt x="179" y="2179"/>
                    <a:pt x="274" y="2155"/>
                    <a:pt x="358" y="2143"/>
                  </a:cubicBezTo>
                  <a:cubicBezTo>
                    <a:pt x="393" y="2131"/>
                    <a:pt x="405" y="2119"/>
                    <a:pt x="405" y="2096"/>
                  </a:cubicBezTo>
                  <a:cubicBezTo>
                    <a:pt x="393" y="1881"/>
                    <a:pt x="393" y="1655"/>
                    <a:pt x="381" y="1441"/>
                  </a:cubicBezTo>
                  <a:cubicBezTo>
                    <a:pt x="489" y="1429"/>
                    <a:pt x="596" y="1405"/>
                    <a:pt x="691" y="1381"/>
                  </a:cubicBezTo>
                  <a:cubicBezTo>
                    <a:pt x="941" y="1334"/>
                    <a:pt x="1060" y="1179"/>
                    <a:pt x="1060" y="929"/>
                  </a:cubicBezTo>
                  <a:lnTo>
                    <a:pt x="1048" y="310"/>
                  </a:lnTo>
                  <a:cubicBezTo>
                    <a:pt x="1038" y="101"/>
                    <a:pt x="945" y="0"/>
                    <a:pt x="7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1421900" y="1928350"/>
              <a:ext cx="32750" cy="55975"/>
            </a:xfrm>
            <a:custGeom>
              <a:avLst/>
              <a:gdLst/>
              <a:ahLst/>
              <a:cxnLst/>
              <a:rect l="l" t="t" r="r" b="b"/>
              <a:pathLst>
                <a:path w="1310" h="2239" extrusionOk="0">
                  <a:moveTo>
                    <a:pt x="619" y="500"/>
                  </a:moveTo>
                  <a:cubicBezTo>
                    <a:pt x="679" y="786"/>
                    <a:pt x="738" y="1072"/>
                    <a:pt x="810" y="1358"/>
                  </a:cubicBezTo>
                  <a:cubicBezTo>
                    <a:pt x="691" y="1381"/>
                    <a:pt x="584" y="1405"/>
                    <a:pt x="476" y="1429"/>
                  </a:cubicBezTo>
                  <a:cubicBezTo>
                    <a:pt x="524" y="1119"/>
                    <a:pt x="572" y="810"/>
                    <a:pt x="619" y="500"/>
                  </a:cubicBezTo>
                  <a:close/>
                  <a:moveTo>
                    <a:pt x="786" y="0"/>
                  </a:moveTo>
                  <a:lnTo>
                    <a:pt x="429" y="84"/>
                  </a:lnTo>
                  <a:cubicBezTo>
                    <a:pt x="405" y="84"/>
                    <a:pt x="393" y="95"/>
                    <a:pt x="393" y="131"/>
                  </a:cubicBezTo>
                  <a:cubicBezTo>
                    <a:pt x="262" y="822"/>
                    <a:pt x="131" y="1512"/>
                    <a:pt x="12" y="2203"/>
                  </a:cubicBezTo>
                  <a:cubicBezTo>
                    <a:pt x="0" y="2227"/>
                    <a:pt x="12" y="2239"/>
                    <a:pt x="36" y="2239"/>
                  </a:cubicBezTo>
                  <a:cubicBezTo>
                    <a:pt x="131" y="2215"/>
                    <a:pt x="226" y="2203"/>
                    <a:pt x="322" y="2179"/>
                  </a:cubicBezTo>
                  <a:cubicBezTo>
                    <a:pt x="334" y="2179"/>
                    <a:pt x="357" y="2155"/>
                    <a:pt x="357" y="2131"/>
                  </a:cubicBezTo>
                  <a:cubicBezTo>
                    <a:pt x="381" y="2000"/>
                    <a:pt x="393" y="1870"/>
                    <a:pt x="417" y="1739"/>
                  </a:cubicBezTo>
                  <a:cubicBezTo>
                    <a:pt x="572" y="1715"/>
                    <a:pt x="726" y="1679"/>
                    <a:pt x="869" y="1643"/>
                  </a:cubicBezTo>
                  <a:cubicBezTo>
                    <a:pt x="905" y="1762"/>
                    <a:pt x="929" y="1881"/>
                    <a:pt x="953" y="2000"/>
                  </a:cubicBezTo>
                  <a:cubicBezTo>
                    <a:pt x="961" y="2018"/>
                    <a:pt x="970" y="2029"/>
                    <a:pt x="983" y="2029"/>
                  </a:cubicBezTo>
                  <a:cubicBezTo>
                    <a:pt x="988" y="2029"/>
                    <a:pt x="994" y="2027"/>
                    <a:pt x="1000" y="2024"/>
                  </a:cubicBezTo>
                  <a:cubicBezTo>
                    <a:pt x="1084" y="2000"/>
                    <a:pt x="1179" y="1977"/>
                    <a:pt x="1274" y="1953"/>
                  </a:cubicBezTo>
                  <a:cubicBezTo>
                    <a:pt x="1298" y="1953"/>
                    <a:pt x="1310" y="1929"/>
                    <a:pt x="1298" y="1905"/>
                  </a:cubicBezTo>
                  <a:lnTo>
                    <a:pt x="834" y="24"/>
                  </a:lnTo>
                  <a:cubicBezTo>
                    <a:pt x="834" y="0"/>
                    <a:pt x="810" y="0"/>
                    <a:pt x="7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1458500" y="1917625"/>
              <a:ext cx="28300" cy="58075"/>
            </a:xfrm>
            <a:custGeom>
              <a:avLst/>
              <a:gdLst/>
              <a:ahLst/>
              <a:cxnLst/>
              <a:rect l="l" t="t" r="r" b="b"/>
              <a:pathLst>
                <a:path w="1132" h="2323" extrusionOk="0">
                  <a:moveTo>
                    <a:pt x="1048" y="1"/>
                  </a:moveTo>
                  <a:cubicBezTo>
                    <a:pt x="965" y="24"/>
                    <a:pt x="870" y="48"/>
                    <a:pt x="786" y="72"/>
                  </a:cubicBezTo>
                  <a:cubicBezTo>
                    <a:pt x="751" y="84"/>
                    <a:pt x="739" y="96"/>
                    <a:pt x="739" y="132"/>
                  </a:cubicBezTo>
                  <a:cubicBezTo>
                    <a:pt x="751" y="489"/>
                    <a:pt x="763" y="846"/>
                    <a:pt x="763" y="1215"/>
                  </a:cubicBezTo>
                  <a:lnTo>
                    <a:pt x="751" y="1215"/>
                  </a:lnTo>
                  <a:cubicBezTo>
                    <a:pt x="620" y="882"/>
                    <a:pt x="477" y="560"/>
                    <a:pt x="346" y="227"/>
                  </a:cubicBezTo>
                  <a:cubicBezTo>
                    <a:pt x="337" y="209"/>
                    <a:pt x="328" y="198"/>
                    <a:pt x="315" y="198"/>
                  </a:cubicBezTo>
                  <a:cubicBezTo>
                    <a:pt x="310" y="198"/>
                    <a:pt x="305" y="200"/>
                    <a:pt x="298" y="203"/>
                  </a:cubicBezTo>
                  <a:cubicBezTo>
                    <a:pt x="215" y="227"/>
                    <a:pt x="132" y="239"/>
                    <a:pt x="36" y="263"/>
                  </a:cubicBezTo>
                  <a:cubicBezTo>
                    <a:pt x="13" y="274"/>
                    <a:pt x="1" y="286"/>
                    <a:pt x="1" y="310"/>
                  </a:cubicBezTo>
                  <a:cubicBezTo>
                    <a:pt x="13" y="977"/>
                    <a:pt x="24" y="1632"/>
                    <a:pt x="48" y="2287"/>
                  </a:cubicBezTo>
                  <a:cubicBezTo>
                    <a:pt x="48" y="2310"/>
                    <a:pt x="60" y="2322"/>
                    <a:pt x="84" y="2322"/>
                  </a:cubicBezTo>
                  <a:cubicBezTo>
                    <a:pt x="179" y="2299"/>
                    <a:pt x="263" y="2275"/>
                    <a:pt x="358" y="2251"/>
                  </a:cubicBezTo>
                  <a:cubicBezTo>
                    <a:pt x="382" y="2251"/>
                    <a:pt x="394" y="2227"/>
                    <a:pt x="394" y="2203"/>
                  </a:cubicBezTo>
                  <a:lnTo>
                    <a:pt x="370" y="1108"/>
                  </a:lnTo>
                  <a:lnTo>
                    <a:pt x="382" y="1108"/>
                  </a:lnTo>
                  <a:cubicBezTo>
                    <a:pt x="525" y="1441"/>
                    <a:pt x="655" y="1775"/>
                    <a:pt x="798" y="2108"/>
                  </a:cubicBezTo>
                  <a:cubicBezTo>
                    <a:pt x="810" y="2132"/>
                    <a:pt x="822" y="2132"/>
                    <a:pt x="846" y="2132"/>
                  </a:cubicBezTo>
                  <a:cubicBezTo>
                    <a:pt x="929" y="2108"/>
                    <a:pt x="1013" y="2084"/>
                    <a:pt x="1096" y="2060"/>
                  </a:cubicBezTo>
                  <a:cubicBezTo>
                    <a:pt x="1120" y="2060"/>
                    <a:pt x="1132" y="2037"/>
                    <a:pt x="1132" y="2013"/>
                  </a:cubicBezTo>
                  <a:cubicBezTo>
                    <a:pt x="1120" y="1346"/>
                    <a:pt x="1108" y="691"/>
                    <a:pt x="1096" y="36"/>
                  </a:cubicBezTo>
                  <a:cubicBezTo>
                    <a:pt x="1096" y="13"/>
                    <a:pt x="1072" y="1"/>
                    <a:pt x="10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1490050" y="1907400"/>
              <a:ext cx="32700" cy="56800"/>
            </a:xfrm>
            <a:custGeom>
              <a:avLst/>
              <a:gdLst/>
              <a:ahLst/>
              <a:cxnLst/>
              <a:rect l="l" t="t" r="r" b="b"/>
              <a:pathLst>
                <a:path w="1308" h="2272" extrusionOk="0">
                  <a:moveTo>
                    <a:pt x="1274" y="0"/>
                  </a:moveTo>
                  <a:cubicBezTo>
                    <a:pt x="1267" y="0"/>
                    <a:pt x="1259" y="2"/>
                    <a:pt x="1251" y="5"/>
                  </a:cubicBezTo>
                  <a:cubicBezTo>
                    <a:pt x="1168" y="29"/>
                    <a:pt x="1084" y="52"/>
                    <a:pt x="1001" y="76"/>
                  </a:cubicBezTo>
                  <a:cubicBezTo>
                    <a:pt x="965" y="88"/>
                    <a:pt x="953" y="100"/>
                    <a:pt x="941" y="136"/>
                  </a:cubicBezTo>
                  <a:cubicBezTo>
                    <a:pt x="846" y="410"/>
                    <a:pt x="763" y="683"/>
                    <a:pt x="667" y="957"/>
                  </a:cubicBezTo>
                  <a:cubicBezTo>
                    <a:pt x="572" y="731"/>
                    <a:pt x="477" y="517"/>
                    <a:pt x="370" y="302"/>
                  </a:cubicBezTo>
                  <a:cubicBezTo>
                    <a:pt x="358" y="267"/>
                    <a:pt x="346" y="267"/>
                    <a:pt x="310" y="267"/>
                  </a:cubicBezTo>
                  <a:cubicBezTo>
                    <a:pt x="227" y="291"/>
                    <a:pt x="144" y="314"/>
                    <a:pt x="60" y="338"/>
                  </a:cubicBezTo>
                  <a:cubicBezTo>
                    <a:pt x="13" y="350"/>
                    <a:pt x="1" y="386"/>
                    <a:pt x="13" y="410"/>
                  </a:cubicBezTo>
                  <a:cubicBezTo>
                    <a:pt x="179" y="755"/>
                    <a:pt x="346" y="1088"/>
                    <a:pt x="513" y="1434"/>
                  </a:cubicBezTo>
                  <a:cubicBezTo>
                    <a:pt x="513" y="1695"/>
                    <a:pt x="525" y="1957"/>
                    <a:pt x="525" y="2231"/>
                  </a:cubicBezTo>
                  <a:cubicBezTo>
                    <a:pt x="525" y="2258"/>
                    <a:pt x="538" y="2271"/>
                    <a:pt x="560" y="2271"/>
                  </a:cubicBezTo>
                  <a:cubicBezTo>
                    <a:pt x="567" y="2271"/>
                    <a:pt x="575" y="2270"/>
                    <a:pt x="584" y="2267"/>
                  </a:cubicBezTo>
                  <a:cubicBezTo>
                    <a:pt x="656" y="2243"/>
                    <a:pt x="739" y="2219"/>
                    <a:pt x="822" y="2196"/>
                  </a:cubicBezTo>
                  <a:cubicBezTo>
                    <a:pt x="858" y="2184"/>
                    <a:pt x="870" y="2160"/>
                    <a:pt x="870" y="2136"/>
                  </a:cubicBezTo>
                  <a:cubicBezTo>
                    <a:pt x="870" y="1862"/>
                    <a:pt x="858" y="1600"/>
                    <a:pt x="858" y="1326"/>
                  </a:cubicBezTo>
                  <a:cubicBezTo>
                    <a:pt x="1001" y="910"/>
                    <a:pt x="1144" y="481"/>
                    <a:pt x="1298" y="52"/>
                  </a:cubicBezTo>
                  <a:cubicBezTo>
                    <a:pt x="1308" y="16"/>
                    <a:pt x="1296" y="0"/>
                    <a:pt x="12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948325" y="1811525"/>
              <a:ext cx="349475" cy="305900"/>
            </a:xfrm>
            <a:custGeom>
              <a:avLst/>
              <a:gdLst/>
              <a:ahLst/>
              <a:cxnLst/>
              <a:rect l="l" t="t" r="r" b="b"/>
              <a:pathLst>
                <a:path w="13979" h="12236" extrusionOk="0">
                  <a:moveTo>
                    <a:pt x="6975" y="1"/>
                  </a:moveTo>
                  <a:cubicBezTo>
                    <a:pt x="5953" y="1"/>
                    <a:pt x="4917" y="256"/>
                    <a:pt x="3965" y="792"/>
                  </a:cubicBezTo>
                  <a:cubicBezTo>
                    <a:pt x="1036" y="2459"/>
                    <a:pt x="0" y="6197"/>
                    <a:pt x="1667" y="9138"/>
                  </a:cubicBezTo>
                  <a:cubicBezTo>
                    <a:pt x="2792" y="11123"/>
                    <a:pt x="4856" y="12235"/>
                    <a:pt x="6984" y="12235"/>
                  </a:cubicBezTo>
                  <a:cubicBezTo>
                    <a:pt x="8008" y="12235"/>
                    <a:pt x="9046" y="11978"/>
                    <a:pt x="10002" y="11436"/>
                  </a:cubicBezTo>
                  <a:cubicBezTo>
                    <a:pt x="12942" y="9769"/>
                    <a:pt x="13978" y="6042"/>
                    <a:pt x="12311" y="3102"/>
                  </a:cubicBezTo>
                  <a:cubicBezTo>
                    <a:pt x="11184" y="1113"/>
                    <a:pt x="9110" y="1"/>
                    <a:pt x="6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971550" y="1826325"/>
              <a:ext cx="302725" cy="276100"/>
            </a:xfrm>
            <a:custGeom>
              <a:avLst/>
              <a:gdLst/>
              <a:ahLst/>
              <a:cxnLst/>
              <a:rect l="l" t="t" r="r" b="b"/>
              <a:pathLst>
                <a:path w="12109" h="11044" extrusionOk="0">
                  <a:moveTo>
                    <a:pt x="6054" y="0"/>
                  </a:moveTo>
                  <a:cubicBezTo>
                    <a:pt x="4643" y="0"/>
                    <a:pt x="3233" y="539"/>
                    <a:pt x="2155" y="1617"/>
                  </a:cubicBezTo>
                  <a:cubicBezTo>
                    <a:pt x="0" y="3772"/>
                    <a:pt x="0" y="7272"/>
                    <a:pt x="2155" y="9427"/>
                  </a:cubicBezTo>
                  <a:cubicBezTo>
                    <a:pt x="3233" y="10505"/>
                    <a:pt x="4643" y="11043"/>
                    <a:pt x="6054" y="11043"/>
                  </a:cubicBezTo>
                  <a:cubicBezTo>
                    <a:pt x="7465" y="11043"/>
                    <a:pt x="8876" y="10505"/>
                    <a:pt x="9954" y="9427"/>
                  </a:cubicBezTo>
                  <a:cubicBezTo>
                    <a:pt x="12109" y="7272"/>
                    <a:pt x="12109" y="3772"/>
                    <a:pt x="9954" y="1617"/>
                  </a:cubicBezTo>
                  <a:cubicBezTo>
                    <a:pt x="8876" y="539"/>
                    <a:pt x="7465" y="0"/>
                    <a:pt x="60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1025700" y="1904050"/>
              <a:ext cx="198575" cy="150825"/>
            </a:xfrm>
            <a:custGeom>
              <a:avLst/>
              <a:gdLst/>
              <a:ahLst/>
              <a:cxnLst/>
              <a:rect l="l" t="t" r="r" b="b"/>
              <a:pathLst>
                <a:path w="7943" h="6033" extrusionOk="0">
                  <a:moveTo>
                    <a:pt x="4452" y="1"/>
                  </a:moveTo>
                  <a:cubicBezTo>
                    <a:pt x="3985" y="1"/>
                    <a:pt x="3497" y="80"/>
                    <a:pt x="3013" y="246"/>
                  </a:cubicBezTo>
                  <a:cubicBezTo>
                    <a:pt x="1108" y="901"/>
                    <a:pt x="1" y="2675"/>
                    <a:pt x="537" y="4211"/>
                  </a:cubicBezTo>
                  <a:cubicBezTo>
                    <a:pt x="927" y="5346"/>
                    <a:pt x="2124" y="6032"/>
                    <a:pt x="3497" y="6032"/>
                  </a:cubicBezTo>
                  <a:cubicBezTo>
                    <a:pt x="3967" y="6032"/>
                    <a:pt x="4457" y="5952"/>
                    <a:pt x="4942" y="5782"/>
                  </a:cubicBezTo>
                  <a:cubicBezTo>
                    <a:pt x="6835" y="5127"/>
                    <a:pt x="7942" y="3353"/>
                    <a:pt x="7419" y="1818"/>
                  </a:cubicBezTo>
                  <a:cubicBezTo>
                    <a:pt x="7019" y="681"/>
                    <a:pt x="5824" y="1"/>
                    <a:pt x="4452" y="1"/>
                  </a:cubicBezTo>
                  <a:close/>
                </a:path>
              </a:pathLst>
            </a:custGeom>
            <a:solidFill>
              <a:srgbClr val="FC1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1043875" y="1876850"/>
              <a:ext cx="132775" cy="88425"/>
            </a:xfrm>
            <a:custGeom>
              <a:avLst/>
              <a:gdLst/>
              <a:ahLst/>
              <a:cxnLst/>
              <a:rect l="l" t="t" r="r" b="b"/>
              <a:pathLst>
                <a:path w="5311" h="3537" extrusionOk="0">
                  <a:moveTo>
                    <a:pt x="4346" y="0"/>
                  </a:moveTo>
                  <a:lnTo>
                    <a:pt x="3846" y="1001"/>
                  </a:lnTo>
                  <a:lnTo>
                    <a:pt x="5310" y="1036"/>
                  </a:lnTo>
                  <a:lnTo>
                    <a:pt x="3727" y="1870"/>
                  </a:lnTo>
                  <a:cubicBezTo>
                    <a:pt x="3727" y="1870"/>
                    <a:pt x="3989" y="2787"/>
                    <a:pt x="3965" y="3168"/>
                  </a:cubicBezTo>
                  <a:cubicBezTo>
                    <a:pt x="3775" y="3037"/>
                    <a:pt x="2691" y="2417"/>
                    <a:pt x="2691" y="2417"/>
                  </a:cubicBezTo>
                  <a:cubicBezTo>
                    <a:pt x="2691" y="2417"/>
                    <a:pt x="1417" y="3501"/>
                    <a:pt x="1346" y="3537"/>
                  </a:cubicBezTo>
                  <a:cubicBezTo>
                    <a:pt x="1453" y="3168"/>
                    <a:pt x="1548" y="2798"/>
                    <a:pt x="1643" y="2429"/>
                  </a:cubicBezTo>
                  <a:lnTo>
                    <a:pt x="0" y="2406"/>
                  </a:lnTo>
                  <a:lnTo>
                    <a:pt x="1429" y="1536"/>
                  </a:lnTo>
                  <a:lnTo>
                    <a:pt x="679" y="989"/>
                  </a:lnTo>
                  <a:lnTo>
                    <a:pt x="2715" y="1096"/>
                  </a:lnTo>
                  <a:lnTo>
                    <a:pt x="4346" y="12"/>
                  </a:lnTo>
                  <a:cubicBezTo>
                    <a:pt x="4346" y="12"/>
                    <a:pt x="4334" y="0"/>
                    <a:pt x="4346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1097750" y="1859525"/>
              <a:ext cx="20250" cy="58725"/>
            </a:xfrm>
            <a:custGeom>
              <a:avLst/>
              <a:gdLst/>
              <a:ahLst/>
              <a:cxnLst/>
              <a:rect l="l" t="t" r="r" b="b"/>
              <a:pathLst>
                <a:path w="810" h="2349" extrusionOk="0">
                  <a:moveTo>
                    <a:pt x="786" y="0"/>
                  </a:moveTo>
                  <a:cubicBezTo>
                    <a:pt x="647" y="0"/>
                    <a:pt x="67" y="136"/>
                    <a:pt x="0" y="170"/>
                  </a:cubicBezTo>
                  <a:lnTo>
                    <a:pt x="322" y="2348"/>
                  </a:lnTo>
                  <a:lnTo>
                    <a:pt x="715" y="2325"/>
                  </a:lnTo>
                  <a:cubicBezTo>
                    <a:pt x="715" y="2134"/>
                    <a:pt x="810" y="3"/>
                    <a:pt x="810" y="3"/>
                  </a:cubicBezTo>
                  <a:cubicBezTo>
                    <a:pt x="805" y="1"/>
                    <a:pt x="797" y="0"/>
                    <a:pt x="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713775" y="1414125"/>
              <a:ext cx="202125" cy="215400"/>
            </a:xfrm>
            <a:custGeom>
              <a:avLst/>
              <a:gdLst/>
              <a:ahLst/>
              <a:cxnLst/>
              <a:rect l="l" t="t" r="r" b="b"/>
              <a:pathLst>
                <a:path w="8085" h="8616" extrusionOk="0">
                  <a:moveTo>
                    <a:pt x="2410" y="1"/>
                  </a:moveTo>
                  <a:cubicBezTo>
                    <a:pt x="2131" y="1"/>
                    <a:pt x="1876" y="26"/>
                    <a:pt x="1643" y="79"/>
                  </a:cubicBezTo>
                  <a:cubicBezTo>
                    <a:pt x="1072" y="221"/>
                    <a:pt x="655" y="472"/>
                    <a:pt x="393" y="841"/>
                  </a:cubicBezTo>
                  <a:cubicBezTo>
                    <a:pt x="131" y="1222"/>
                    <a:pt x="0" y="1674"/>
                    <a:pt x="0" y="2222"/>
                  </a:cubicBezTo>
                  <a:cubicBezTo>
                    <a:pt x="0" y="2615"/>
                    <a:pt x="95" y="2924"/>
                    <a:pt x="298" y="3150"/>
                  </a:cubicBezTo>
                  <a:cubicBezTo>
                    <a:pt x="488" y="3377"/>
                    <a:pt x="798" y="3543"/>
                    <a:pt x="1203" y="3639"/>
                  </a:cubicBezTo>
                  <a:cubicBezTo>
                    <a:pt x="1203" y="3627"/>
                    <a:pt x="1179" y="3555"/>
                    <a:pt x="1119" y="3436"/>
                  </a:cubicBezTo>
                  <a:cubicBezTo>
                    <a:pt x="1072" y="3305"/>
                    <a:pt x="1048" y="3103"/>
                    <a:pt x="1048" y="2829"/>
                  </a:cubicBezTo>
                  <a:cubicBezTo>
                    <a:pt x="1048" y="1960"/>
                    <a:pt x="1227" y="1412"/>
                    <a:pt x="1596" y="1162"/>
                  </a:cubicBezTo>
                  <a:cubicBezTo>
                    <a:pt x="1830" y="1008"/>
                    <a:pt x="2114" y="936"/>
                    <a:pt x="2455" y="936"/>
                  </a:cubicBezTo>
                  <a:cubicBezTo>
                    <a:pt x="2669" y="936"/>
                    <a:pt x="2906" y="964"/>
                    <a:pt x="3167" y="1019"/>
                  </a:cubicBezTo>
                  <a:cubicBezTo>
                    <a:pt x="3215" y="1031"/>
                    <a:pt x="3263" y="1043"/>
                    <a:pt x="3298" y="1055"/>
                  </a:cubicBezTo>
                  <a:cubicBezTo>
                    <a:pt x="2762" y="3460"/>
                    <a:pt x="2227" y="5853"/>
                    <a:pt x="1691" y="8246"/>
                  </a:cubicBezTo>
                  <a:cubicBezTo>
                    <a:pt x="2239" y="8377"/>
                    <a:pt x="2774" y="8496"/>
                    <a:pt x="3322" y="8615"/>
                  </a:cubicBezTo>
                  <a:cubicBezTo>
                    <a:pt x="3846" y="6282"/>
                    <a:pt x="4370" y="3948"/>
                    <a:pt x="4894" y="1603"/>
                  </a:cubicBezTo>
                  <a:cubicBezTo>
                    <a:pt x="5334" y="1781"/>
                    <a:pt x="5679" y="1900"/>
                    <a:pt x="5930" y="1984"/>
                  </a:cubicBezTo>
                  <a:cubicBezTo>
                    <a:pt x="6168" y="2067"/>
                    <a:pt x="6418" y="2126"/>
                    <a:pt x="6656" y="2162"/>
                  </a:cubicBezTo>
                  <a:cubicBezTo>
                    <a:pt x="6781" y="2181"/>
                    <a:pt x="6898" y="2191"/>
                    <a:pt x="7008" y="2191"/>
                  </a:cubicBezTo>
                  <a:cubicBezTo>
                    <a:pt x="7304" y="2191"/>
                    <a:pt x="7541" y="2120"/>
                    <a:pt x="7715" y="1972"/>
                  </a:cubicBezTo>
                  <a:cubicBezTo>
                    <a:pt x="7942" y="1769"/>
                    <a:pt x="8073" y="1424"/>
                    <a:pt x="8085" y="924"/>
                  </a:cubicBezTo>
                  <a:lnTo>
                    <a:pt x="8085" y="924"/>
                  </a:lnTo>
                  <a:cubicBezTo>
                    <a:pt x="7855" y="987"/>
                    <a:pt x="7610" y="1017"/>
                    <a:pt x="7348" y="1017"/>
                  </a:cubicBezTo>
                  <a:cubicBezTo>
                    <a:pt x="7161" y="1017"/>
                    <a:pt x="6966" y="1001"/>
                    <a:pt x="6763" y="972"/>
                  </a:cubicBezTo>
                  <a:cubicBezTo>
                    <a:pt x="6382" y="912"/>
                    <a:pt x="5953" y="793"/>
                    <a:pt x="5465" y="626"/>
                  </a:cubicBezTo>
                  <a:cubicBezTo>
                    <a:pt x="4882" y="424"/>
                    <a:pt x="4346" y="269"/>
                    <a:pt x="3846" y="174"/>
                  </a:cubicBezTo>
                  <a:cubicBezTo>
                    <a:pt x="3309" y="59"/>
                    <a:pt x="2832" y="1"/>
                    <a:pt x="2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843850" y="1453575"/>
              <a:ext cx="711425" cy="214050"/>
            </a:xfrm>
            <a:custGeom>
              <a:avLst/>
              <a:gdLst/>
              <a:ahLst/>
              <a:cxnLst/>
              <a:rect l="l" t="t" r="r" b="b"/>
              <a:pathLst>
                <a:path w="28457" h="8562" extrusionOk="0">
                  <a:moveTo>
                    <a:pt x="26074" y="1723"/>
                  </a:moveTo>
                  <a:cubicBezTo>
                    <a:pt x="26159" y="1723"/>
                    <a:pt x="26224" y="1752"/>
                    <a:pt x="26265" y="1811"/>
                  </a:cubicBezTo>
                  <a:cubicBezTo>
                    <a:pt x="26325" y="1882"/>
                    <a:pt x="26373" y="2049"/>
                    <a:pt x="26384" y="2287"/>
                  </a:cubicBezTo>
                  <a:cubicBezTo>
                    <a:pt x="26170" y="2430"/>
                    <a:pt x="26063" y="2656"/>
                    <a:pt x="26063" y="2954"/>
                  </a:cubicBezTo>
                  <a:cubicBezTo>
                    <a:pt x="26063" y="3227"/>
                    <a:pt x="26158" y="3382"/>
                    <a:pt x="26337" y="3406"/>
                  </a:cubicBezTo>
                  <a:cubicBezTo>
                    <a:pt x="26254" y="4097"/>
                    <a:pt x="26087" y="4704"/>
                    <a:pt x="25849" y="5216"/>
                  </a:cubicBezTo>
                  <a:cubicBezTo>
                    <a:pt x="25599" y="5728"/>
                    <a:pt x="25337" y="6013"/>
                    <a:pt x="25063" y="6073"/>
                  </a:cubicBezTo>
                  <a:cubicBezTo>
                    <a:pt x="25000" y="6087"/>
                    <a:pt x="24943" y="6094"/>
                    <a:pt x="24891" y="6094"/>
                  </a:cubicBezTo>
                  <a:cubicBezTo>
                    <a:pt x="24764" y="6094"/>
                    <a:pt x="24669" y="6054"/>
                    <a:pt x="24610" y="5978"/>
                  </a:cubicBezTo>
                  <a:cubicBezTo>
                    <a:pt x="24527" y="5871"/>
                    <a:pt x="24479" y="5632"/>
                    <a:pt x="24479" y="5263"/>
                  </a:cubicBezTo>
                  <a:cubicBezTo>
                    <a:pt x="24479" y="4882"/>
                    <a:pt x="24551" y="4418"/>
                    <a:pt x="24694" y="3870"/>
                  </a:cubicBezTo>
                  <a:cubicBezTo>
                    <a:pt x="24837" y="3323"/>
                    <a:pt x="25015" y="2846"/>
                    <a:pt x="25241" y="2442"/>
                  </a:cubicBezTo>
                  <a:cubicBezTo>
                    <a:pt x="25468" y="2025"/>
                    <a:pt x="25706" y="1787"/>
                    <a:pt x="25956" y="1739"/>
                  </a:cubicBezTo>
                  <a:cubicBezTo>
                    <a:pt x="25999" y="1728"/>
                    <a:pt x="26038" y="1723"/>
                    <a:pt x="26074" y="1723"/>
                  </a:cubicBezTo>
                  <a:close/>
                  <a:moveTo>
                    <a:pt x="3157" y="2806"/>
                  </a:moveTo>
                  <a:cubicBezTo>
                    <a:pt x="3180" y="2806"/>
                    <a:pt x="3203" y="2807"/>
                    <a:pt x="3227" y="2811"/>
                  </a:cubicBezTo>
                  <a:cubicBezTo>
                    <a:pt x="3382" y="2834"/>
                    <a:pt x="3489" y="2894"/>
                    <a:pt x="3548" y="3001"/>
                  </a:cubicBezTo>
                  <a:cubicBezTo>
                    <a:pt x="3608" y="3096"/>
                    <a:pt x="3655" y="3275"/>
                    <a:pt x="3667" y="3525"/>
                  </a:cubicBezTo>
                  <a:cubicBezTo>
                    <a:pt x="3429" y="3596"/>
                    <a:pt x="3310" y="3787"/>
                    <a:pt x="3310" y="4097"/>
                  </a:cubicBezTo>
                  <a:cubicBezTo>
                    <a:pt x="3310" y="4370"/>
                    <a:pt x="3417" y="4549"/>
                    <a:pt x="3620" y="4620"/>
                  </a:cubicBezTo>
                  <a:cubicBezTo>
                    <a:pt x="3560" y="5061"/>
                    <a:pt x="3453" y="5442"/>
                    <a:pt x="3322" y="5787"/>
                  </a:cubicBezTo>
                  <a:cubicBezTo>
                    <a:pt x="3179" y="6132"/>
                    <a:pt x="3024" y="6394"/>
                    <a:pt x="2846" y="6585"/>
                  </a:cubicBezTo>
                  <a:cubicBezTo>
                    <a:pt x="2684" y="6736"/>
                    <a:pt x="2531" y="6819"/>
                    <a:pt x="2373" y="6819"/>
                  </a:cubicBezTo>
                  <a:cubicBezTo>
                    <a:pt x="2344" y="6819"/>
                    <a:pt x="2315" y="6817"/>
                    <a:pt x="2286" y="6811"/>
                  </a:cubicBezTo>
                  <a:cubicBezTo>
                    <a:pt x="2072" y="6787"/>
                    <a:pt x="1917" y="6692"/>
                    <a:pt x="1834" y="6561"/>
                  </a:cubicBezTo>
                  <a:cubicBezTo>
                    <a:pt x="1750" y="6418"/>
                    <a:pt x="1703" y="6168"/>
                    <a:pt x="1715" y="5799"/>
                  </a:cubicBezTo>
                  <a:cubicBezTo>
                    <a:pt x="1715" y="5418"/>
                    <a:pt x="1786" y="4978"/>
                    <a:pt x="1929" y="4489"/>
                  </a:cubicBezTo>
                  <a:cubicBezTo>
                    <a:pt x="2072" y="4001"/>
                    <a:pt x="2262" y="3585"/>
                    <a:pt x="2501" y="3263"/>
                  </a:cubicBezTo>
                  <a:cubicBezTo>
                    <a:pt x="2716" y="2961"/>
                    <a:pt x="2932" y="2806"/>
                    <a:pt x="3157" y="2806"/>
                  </a:cubicBezTo>
                  <a:close/>
                  <a:moveTo>
                    <a:pt x="17075" y="3189"/>
                  </a:moveTo>
                  <a:cubicBezTo>
                    <a:pt x="17210" y="3189"/>
                    <a:pt x="17309" y="3226"/>
                    <a:pt x="17371" y="3299"/>
                  </a:cubicBezTo>
                  <a:cubicBezTo>
                    <a:pt x="17443" y="3394"/>
                    <a:pt x="17491" y="3489"/>
                    <a:pt x="17491" y="3585"/>
                  </a:cubicBezTo>
                  <a:cubicBezTo>
                    <a:pt x="17300" y="4466"/>
                    <a:pt x="17121" y="5335"/>
                    <a:pt x="16931" y="6216"/>
                  </a:cubicBezTo>
                  <a:cubicBezTo>
                    <a:pt x="16871" y="6537"/>
                    <a:pt x="16740" y="6787"/>
                    <a:pt x="16550" y="6990"/>
                  </a:cubicBezTo>
                  <a:cubicBezTo>
                    <a:pt x="16359" y="7180"/>
                    <a:pt x="16169" y="7287"/>
                    <a:pt x="15978" y="7299"/>
                  </a:cubicBezTo>
                  <a:cubicBezTo>
                    <a:pt x="15963" y="7301"/>
                    <a:pt x="15948" y="7301"/>
                    <a:pt x="15932" y="7301"/>
                  </a:cubicBezTo>
                  <a:cubicBezTo>
                    <a:pt x="15795" y="7301"/>
                    <a:pt x="15670" y="7253"/>
                    <a:pt x="15574" y="7156"/>
                  </a:cubicBezTo>
                  <a:cubicBezTo>
                    <a:pt x="15466" y="7061"/>
                    <a:pt x="15407" y="6823"/>
                    <a:pt x="15407" y="6442"/>
                  </a:cubicBezTo>
                  <a:cubicBezTo>
                    <a:pt x="15407" y="6061"/>
                    <a:pt x="15478" y="5621"/>
                    <a:pt x="15609" y="5109"/>
                  </a:cubicBezTo>
                  <a:cubicBezTo>
                    <a:pt x="15752" y="4597"/>
                    <a:pt x="15943" y="4156"/>
                    <a:pt x="16193" y="3787"/>
                  </a:cubicBezTo>
                  <a:cubicBezTo>
                    <a:pt x="16431" y="3418"/>
                    <a:pt x="16705" y="3215"/>
                    <a:pt x="17014" y="3192"/>
                  </a:cubicBezTo>
                  <a:cubicBezTo>
                    <a:pt x="17035" y="3190"/>
                    <a:pt x="17055" y="3189"/>
                    <a:pt x="17075" y="3189"/>
                  </a:cubicBezTo>
                  <a:close/>
                  <a:moveTo>
                    <a:pt x="22705" y="1"/>
                  </a:moveTo>
                  <a:lnTo>
                    <a:pt x="22705" y="1"/>
                  </a:lnTo>
                  <a:cubicBezTo>
                    <a:pt x="22146" y="179"/>
                    <a:pt x="21586" y="346"/>
                    <a:pt x="21015" y="501"/>
                  </a:cubicBezTo>
                  <a:cubicBezTo>
                    <a:pt x="20908" y="1049"/>
                    <a:pt x="20789" y="1584"/>
                    <a:pt x="20669" y="2132"/>
                  </a:cubicBezTo>
                  <a:cubicBezTo>
                    <a:pt x="20550" y="2144"/>
                    <a:pt x="20419" y="2168"/>
                    <a:pt x="20300" y="2180"/>
                  </a:cubicBezTo>
                  <a:cubicBezTo>
                    <a:pt x="20265" y="2334"/>
                    <a:pt x="20229" y="2489"/>
                    <a:pt x="20205" y="2656"/>
                  </a:cubicBezTo>
                  <a:cubicBezTo>
                    <a:pt x="20324" y="2632"/>
                    <a:pt x="20455" y="2620"/>
                    <a:pt x="20586" y="2596"/>
                  </a:cubicBezTo>
                  <a:lnTo>
                    <a:pt x="20586" y="2596"/>
                  </a:lnTo>
                  <a:cubicBezTo>
                    <a:pt x="20348" y="3704"/>
                    <a:pt x="20122" y="4799"/>
                    <a:pt x="19896" y="5906"/>
                  </a:cubicBezTo>
                  <a:cubicBezTo>
                    <a:pt x="19800" y="6240"/>
                    <a:pt x="19681" y="6513"/>
                    <a:pt x="19526" y="6728"/>
                  </a:cubicBezTo>
                  <a:cubicBezTo>
                    <a:pt x="19360" y="6942"/>
                    <a:pt x="19181" y="7073"/>
                    <a:pt x="18967" y="7097"/>
                  </a:cubicBezTo>
                  <a:cubicBezTo>
                    <a:pt x="18937" y="7100"/>
                    <a:pt x="18908" y="7102"/>
                    <a:pt x="18880" y="7102"/>
                  </a:cubicBezTo>
                  <a:cubicBezTo>
                    <a:pt x="18618" y="7102"/>
                    <a:pt x="18491" y="6948"/>
                    <a:pt x="18491" y="6656"/>
                  </a:cubicBezTo>
                  <a:cubicBezTo>
                    <a:pt x="18491" y="6525"/>
                    <a:pt x="18514" y="6406"/>
                    <a:pt x="18538" y="6287"/>
                  </a:cubicBezTo>
                  <a:cubicBezTo>
                    <a:pt x="18812" y="4954"/>
                    <a:pt x="19086" y="3632"/>
                    <a:pt x="19372" y="2299"/>
                  </a:cubicBezTo>
                  <a:lnTo>
                    <a:pt x="19372" y="2299"/>
                  </a:lnTo>
                  <a:cubicBezTo>
                    <a:pt x="18812" y="2370"/>
                    <a:pt x="18264" y="2430"/>
                    <a:pt x="17717" y="2477"/>
                  </a:cubicBezTo>
                  <a:cubicBezTo>
                    <a:pt x="17669" y="2692"/>
                    <a:pt x="17633" y="2894"/>
                    <a:pt x="17586" y="3096"/>
                  </a:cubicBezTo>
                  <a:lnTo>
                    <a:pt x="17586" y="3025"/>
                  </a:lnTo>
                  <a:cubicBezTo>
                    <a:pt x="17586" y="2846"/>
                    <a:pt x="17514" y="2715"/>
                    <a:pt x="17360" y="2620"/>
                  </a:cubicBezTo>
                  <a:cubicBezTo>
                    <a:pt x="17236" y="2544"/>
                    <a:pt x="17059" y="2506"/>
                    <a:pt x="16834" y="2506"/>
                  </a:cubicBezTo>
                  <a:cubicBezTo>
                    <a:pt x="16778" y="2506"/>
                    <a:pt x="16719" y="2508"/>
                    <a:pt x="16657" y="2513"/>
                  </a:cubicBezTo>
                  <a:cubicBezTo>
                    <a:pt x="16038" y="2561"/>
                    <a:pt x="15502" y="2811"/>
                    <a:pt x="15050" y="3275"/>
                  </a:cubicBezTo>
                  <a:cubicBezTo>
                    <a:pt x="14597" y="3727"/>
                    <a:pt x="14264" y="4263"/>
                    <a:pt x="14038" y="4894"/>
                  </a:cubicBezTo>
                  <a:cubicBezTo>
                    <a:pt x="13811" y="5525"/>
                    <a:pt x="13704" y="6121"/>
                    <a:pt x="13704" y="6680"/>
                  </a:cubicBezTo>
                  <a:cubicBezTo>
                    <a:pt x="13704" y="6704"/>
                    <a:pt x="13704" y="6716"/>
                    <a:pt x="13704" y="6740"/>
                  </a:cubicBezTo>
                  <a:cubicBezTo>
                    <a:pt x="13609" y="6918"/>
                    <a:pt x="13526" y="7073"/>
                    <a:pt x="13430" y="7180"/>
                  </a:cubicBezTo>
                  <a:cubicBezTo>
                    <a:pt x="13300" y="7347"/>
                    <a:pt x="13109" y="7430"/>
                    <a:pt x="12883" y="7430"/>
                  </a:cubicBezTo>
                  <a:cubicBezTo>
                    <a:pt x="12866" y="7431"/>
                    <a:pt x="12849" y="7432"/>
                    <a:pt x="12833" y="7432"/>
                  </a:cubicBezTo>
                  <a:cubicBezTo>
                    <a:pt x="12692" y="7432"/>
                    <a:pt x="12590" y="7386"/>
                    <a:pt x="12526" y="7311"/>
                  </a:cubicBezTo>
                  <a:cubicBezTo>
                    <a:pt x="12454" y="7228"/>
                    <a:pt x="12418" y="7121"/>
                    <a:pt x="12418" y="6966"/>
                  </a:cubicBezTo>
                  <a:cubicBezTo>
                    <a:pt x="12418" y="6835"/>
                    <a:pt x="12442" y="6656"/>
                    <a:pt x="12490" y="6430"/>
                  </a:cubicBezTo>
                  <a:cubicBezTo>
                    <a:pt x="12549" y="6204"/>
                    <a:pt x="12597" y="5978"/>
                    <a:pt x="12657" y="5740"/>
                  </a:cubicBezTo>
                  <a:cubicBezTo>
                    <a:pt x="12764" y="5347"/>
                    <a:pt x="12835" y="5013"/>
                    <a:pt x="12895" y="4739"/>
                  </a:cubicBezTo>
                  <a:cubicBezTo>
                    <a:pt x="12942" y="4478"/>
                    <a:pt x="12966" y="4228"/>
                    <a:pt x="12966" y="4001"/>
                  </a:cubicBezTo>
                  <a:cubicBezTo>
                    <a:pt x="12966" y="3573"/>
                    <a:pt x="12859" y="3251"/>
                    <a:pt x="12621" y="3037"/>
                  </a:cubicBezTo>
                  <a:cubicBezTo>
                    <a:pt x="12395" y="2834"/>
                    <a:pt x="12085" y="2727"/>
                    <a:pt x="11692" y="2727"/>
                  </a:cubicBezTo>
                  <a:cubicBezTo>
                    <a:pt x="11049" y="2727"/>
                    <a:pt x="10513" y="3049"/>
                    <a:pt x="10085" y="3680"/>
                  </a:cubicBezTo>
                  <a:cubicBezTo>
                    <a:pt x="9978" y="3025"/>
                    <a:pt x="9585" y="2692"/>
                    <a:pt x="8906" y="2656"/>
                  </a:cubicBezTo>
                  <a:cubicBezTo>
                    <a:pt x="8876" y="2655"/>
                    <a:pt x="8846" y="2654"/>
                    <a:pt x="8816" y="2654"/>
                  </a:cubicBezTo>
                  <a:cubicBezTo>
                    <a:pt x="8307" y="2654"/>
                    <a:pt x="7872" y="2846"/>
                    <a:pt x="7501" y="3239"/>
                  </a:cubicBezTo>
                  <a:cubicBezTo>
                    <a:pt x="7537" y="3037"/>
                    <a:pt x="7585" y="2846"/>
                    <a:pt x="7620" y="2644"/>
                  </a:cubicBezTo>
                  <a:cubicBezTo>
                    <a:pt x="7073" y="2620"/>
                    <a:pt x="6525" y="2573"/>
                    <a:pt x="5965" y="2525"/>
                  </a:cubicBezTo>
                  <a:cubicBezTo>
                    <a:pt x="5858" y="3025"/>
                    <a:pt x="5751" y="3525"/>
                    <a:pt x="5644" y="4025"/>
                  </a:cubicBezTo>
                  <a:cubicBezTo>
                    <a:pt x="5632" y="4025"/>
                    <a:pt x="5620" y="4037"/>
                    <a:pt x="5596" y="4037"/>
                  </a:cubicBezTo>
                  <a:cubicBezTo>
                    <a:pt x="5355" y="4117"/>
                    <a:pt x="5127" y="4158"/>
                    <a:pt x="4923" y="4158"/>
                  </a:cubicBezTo>
                  <a:cubicBezTo>
                    <a:pt x="4855" y="4158"/>
                    <a:pt x="4790" y="4153"/>
                    <a:pt x="4727" y="4144"/>
                  </a:cubicBezTo>
                  <a:cubicBezTo>
                    <a:pt x="4667" y="4144"/>
                    <a:pt x="4620" y="4132"/>
                    <a:pt x="4596" y="4120"/>
                  </a:cubicBezTo>
                  <a:lnTo>
                    <a:pt x="4596" y="4108"/>
                  </a:lnTo>
                  <a:cubicBezTo>
                    <a:pt x="4596" y="2894"/>
                    <a:pt x="4108" y="2239"/>
                    <a:pt x="3132" y="2108"/>
                  </a:cubicBezTo>
                  <a:cubicBezTo>
                    <a:pt x="2983" y="2088"/>
                    <a:pt x="2839" y="2078"/>
                    <a:pt x="2701" y="2078"/>
                  </a:cubicBezTo>
                  <a:cubicBezTo>
                    <a:pt x="2174" y="2078"/>
                    <a:pt x="1723" y="2223"/>
                    <a:pt x="1346" y="2525"/>
                  </a:cubicBezTo>
                  <a:cubicBezTo>
                    <a:pt x="881" y="2918"/>
                    <a:pt x="536" y="3394"/>
                    <a:pt x="322" y="3989"/>
                  </a:cubicBezTo>
                  <a:cubicBezTo>
                    <a:pt x="107" y="4585"/>
                    <a:pt x="0" y="5144"/>
                    <a:pt x="0" y="5656"/>
                  </a:cubicBezTo>
                  <a:cubicBezTo>
                    <a:pt x="0" y="6287"/>
                    <a:pt x="167" y="6775"/>
                    <a:pt x="488" y="7121"/>
                  </a:cubicBezTo>
                  <a:cubicBezTo>
                    <a:pt x="822" y="7466"/>
                    <a:pt x="1262" y="7692"/>
                    <a:pt x="1834" y="7776"/>
                  </a:cubicBezTo>
                  <a:cubicBezTo>
                    <a:pt x="1942" y="7792"/>
                    <a:pt x="2048" y="7800"/>
                    <a:pt x="2152" y="7800"/>
                  </a:cubicBezTo>
                  <a:cubicBezTo>
                    <a:pt x="2496" y="7800"/>
                    <a:pt x="2818" y="7711"/>
                    <a:pt x="3120" y="7537"/>
                  </a:cubicBezTo>
                  <a:cubicBezTo>
                    <a:pt x="3524" y="7311"/>
                    <a:pt x="3846" y="6954"/>
                    <a:pt x="4096" y="6466"/>
                  </a:cubicBezTo>
                  <a:cubicBezTo>
                    <a:pt x="4346" y="5978"/>
                    <a:pt x="4501" y="5394"/>
                    <a:pt x="4572" y="4704"/>
                  </a:cubicBezTo>
                  <a:cubicBezTo>
                    <a:pt x="4906" y="4680"/>
                    <a:pt x="5227" y="4632"/>
                    <a:pt x="5525" y="4537"/>
                  </a:cubicBezTo>
                  <a:lnTo>
                    <a:pt x="5525" y="4537"/>
                  </a:lnTo>
                  <a:cubicBezTo>
                    <a:pt x="5275" y="5728"/>
                    <a:pt x="5013" y="6930"/>
                    <a:pt x="4751" y="8121"/>
                  </a:cubicBezTo>
                  <a:cubicBezTo>
                    <a:pt x="5299" y="8180"/>
                    <a:pt x="5858" y="8228"/>
                    <a:pt x="6406" y="8276"/>
                  </a:cubicBezTo>
                  <a:cubicBezTo>
                    <a:pt x="6668" y="7073"/>
                    <a:pt x="6930" y="5871"/>
                    <a:pt x="7192" y="4668"/>
                  </a:cubicBezTo>
                  <a:cubicBezTo>
                    <a:pt x="7287" y="4347"/>
                    <a:pt x="7406" y="4108"/>
                    <a:pt x="7561" y="3918"/>
                  </a:cubicBezTo>
                  <a:cubicBezTo>
                    <a:pt x="7706" y="3751"/>
                    <a:pt x="7882" y="3667"/>
                    <a:pt x="8080" y="3667"/>
                  </a:cubicBezTo>
                  <a:cubicBezTo>
                    <a:pt x="8094" y="3667"/>
                    <a:pt x="8107" y="3667"/>
                    <a:pt x="8120" y="3668"/>
                  </a:cubicBezTo>
                  <a:cubicBezTo>
                    <a:pt x="8347" y="3680"/>
                    <a:pt x="8466" y="3847"/>
                    <a:pt x="8466" y="4180"/>
                  </a:cubicBezTo>
                  <a:cubicBezTo>
                    <a:pt x="8466" y="4287"/>
                    <a:pt x="8454" y="4382"/>
                    <a:pt x="8430" y="4466"/>
                  </a:cubicBezTo>
                  <a:cubicBezTo>
                    <a:pt x="8156" y="5763"/>
                    <a:pt x="7870" y="7061"/>
                    <a:pt x="7596" y="8359"/>
                  </a:cubicBezTo>
                  <a:cubicBezTo>
                    <a:pt x="8144" y="8395"/>
                    <a:pt x="8692" y="8430"/>
                    <a:pt x="9251" y="8442"/>
                  </a:cubicBezTo>
                  <a:cubicBezTo>
                    <a:pt x="9513" y="7228"/>
                    <a:pt x="9775" y="6013"/>
                    <a:pt x="10037" y="4799"/>
                  </a:cubicBezTo>
                  <a:cubicBezTo>
                    <a:pt x="10121" y="4489"/>
                    <a:pt x="10252" y="4239"/>
                    <a:pt x="10406" y="4049"/>
                  </a:cubicBezTo>
                  <a:cubicBezTo>
                    <a:pt x="10561" y="3858"/>
                    <a:pt x="10728" y="3763"/>
                    <a:pt x="10930" y="3763"/>
                  </a:cubicBezTo>
                  <a:cubicBezTo>
                    <a:pt x="11204" y="3775"/>
                    <a:pt x="11347" y="3966"/>
                    <a:pt x="11347" y="4358"/>
                  </a:cubicBezTo>
                  <a:cubicBezTo>
                    <a:pt x="11347" y="4513"/>
                    <a:pt x="11323" y="4728"/>
                    <a:pt x="11264" y="4978"/>
                  </a:cubicBezTo>
                  <a:cubicBezTo>
                    <a:pt x="11216" y="5240"/>
                    <a:pt x="11156" y="5501"/>
                    <a:pt x="11097" y="5775"/>
                  </a:cubicBezTo>
                  <a:cubicBezTo>
                    <a:pt x="11085" y="5823"/>
                    <a:pt x="11049" y="5942"/>
                    <a:pt x="11014" y="6132"/>
                  </a:cubicBezTo>
                  <a:cubicBezTo>
                    <a:pt x="10966" y="6323"/>
                    <a:pt x="10930" y="6525"/>
                    <a:pt x="10883" y="6728"/>
                  </a:cubicBezTo>
                  <a:cubicBezTo>
                    <a:pt x="10847" y="6918"/>
                    <a:pt x="10835" y="7109"/>
                    <a:pt x="10835" y="7264"/>
                  </a:cubicBezTo>
                  <a:cubicBezTo>
                    <a:pt x="10835" y="7633"/>
                    <a:pt x="10942" y="7942"/>
                    <a:pt x="11156" y="8192"/>
                  </a:cubicBezTo>
                  <a:cubicBezTo>
                    <a:pt x="11383" y="8430"/>
                    <a:pt x="11716" y="8561"/>
                    <a:pt x="12192" y="8561"/>
                  </a:cubicBezTo>
                  <a:cubicBezTo>
                    <a:pt x="12585" y="8549"/>
                    <a:pt x="12978" y="8407"/>
                    <a:pt x="13347" y="8109"/>
                  </a:cubicBezTo>
                  <a:cubicBezTo>
                    <a:pt x="13514" y="7978"/>
                    <a:pt x="13669" y="7787"/>
                    <a:pt x="13823" y="7537"/>
                  </a:cubicBezTo>
                  <a:cubicBezTo>
                    <a:pt x="13895" y="7752"/>
                    <a:pt x="14002" y="7930"/>
                    <a:pt x="14133" y="8061"/>
                  </a:cubicBezTo>
                  <a:cubicBezTo>
                    <a:pt x="14408" y="8325"/>
                    <a:pt x="14733" y="8457"/>
                    <a:pt x="15128" y="8457"/>
                  </a:cubicBezTo>
                  <a:cubicBezTo>
                    <a:pt x="15161" y="8457"/>
                    <a:pt x="15194" y="8456"/>
                    <a:pt x="15228" y="8454"/>
                  </a:cubicBezTo>
                  <a:cubicBezTo>
                    <a:pt x="15609" y="8442"/>
                    <a:pt x="15931" y="8323"/>
                    <a:pt x="16205" y="8109"/>
                  </a:cubicBezTo>
                  <a:cubicBezTo>
                    <a:pt x="16478" y="7895"/>
                    <a:pt x="16729" y="7621"/>
                    <a:pt x="16943" y="7287"/>
                  </a:cubicBezTo>
                  <a:cubicBezTo>
                    <a:pt x="16979" y="7621"/>
                    <a:pt x="17098" y="7883"/>
                    <a:pt x="17300" y="8037"/>
                  </a:cubicBezTo>
                  <a:cubicBezTo>
                    <a:pt x="17464" y="8181"/>
                    <a:pt x="17680" y="8245"/>
                    <a:pt x="17942" y="8245"/>
                  </a:cubicBezTo>
                  <a:cubicBezTo>
                    <a:pt x="17985" y="8245"/>
                    <a:pt x="18029" y="8243"/>
                    <a:pt x="18074" y="8240"/>
                  </a:cubicBezTo>
                  <a:cubicBezTo>
                    <a:pt x="18491" y="8192"/>
                    <a:pt x="18907" y="8002"/>
                    <a:pt x="19324" y="7656"/>
                  </a:cubicBezTo>
                  <a:cubicBezTo>
                    <a:pt x="19515" y="7502"/>
                    <a:pt x="19681" y="7299"/>
                    <a:pt x="19836" y="7049"/>
                  </a:cubicBezTo>
                  <a:cubicBezTo>
                    <a:pt x="19884" y="7311"/>
                    <a:pt x="19991" y="7514"/>
                    <a:pt x="20146" y="7645"/>
                  </a:cubicBezTo>
                  <a:cubicBezTo>
                    <a:pt x="20327" y="7807"/>
                    <a:pt x="20554" y="7885"/>
                    <a:pt x="20822" y="7885"/>
                  </a:cubicBezTo>
                  <a:cubicBezTo>
                    <a:pt x="20888" y="7885"/>
                    <a:pt x="20956" y="7880"/>
                    <a:pt x="21027" y="7871"/>
                  </a:cubicBezTo>
                  <a:cubicBezTo>
                    <a:pt x="21467" y="7799"/>
                    <a:pt x="21896" y="7585"/>
                    <a:pt x="22336" y="7216"/>
                  </a:cubicBezTo>
                  <a:cubicBezTo>
                    <a:pt x="22551" y="7037"/>
                    <a:pt x="22729" y="6811"/>
                    <a:pt x="22908" y="6525"/>
                  </a:cubicBezTo>
                  <a:cubicBezTo>
                    <a:pt x="22991" y="6752"/>
                    <a:pt x="23110" y="6918"/>
                    <a:pt x="23277" y="7037"/>
                  </a:cubicBezTo>
                  <a:cubicBezTo>
                    <a:pt x="23490" y="7187"/>
                    <a:pt x="23761" y="7264"/>
                    <a:pt x="24082" y="7264"/>
                  </a:cubicBezTo>
                  <a:cubicBezTo>
                    <a:pt x="24245" y="7264"/>
                    <a:pt x="24422" y="7244"/>
                    <a:pt x="24610" y="7204"/>
                  </a:cubicBezTo>
                  <a:cubicBezTo>
                    <a:pt x="25087" y="7109"/>
                    <a:pt x="25515" y="6859"/>
                    <a:pt x="25908" y="6478"/>
                  </a:cubicBezTo>
                  <a:cubicBezTo>
                    <a:pt x="26301" y="6097"/>
                    <a:pt x="26623" y="5609"/>
                    <a:pt x="26861" y="5001"/>
                  </a:cubicBezTo>
                  <a:cubicBezTo>
                    <a:pt x="27111" y="4406"/>
                    <a:pt x="27254" y="3739"/>
                    <a:pt x="27301" y="3013"/>
                  </a:cubicBezTo>
                  <a:cubicBezTo>
                    <a:pt x="27551" y="2799"/>
                    <a:pt x="27754" y="2561"/>
                    <a:pt x="27920" y="2287"/>
                  </a:cubicBezTo>
                  <a:cubicBezTo>
                    <a:pt x="28075" y="2013"/>
                    <a:pt x="28254" y="1632"/>
                    <a:pt x="28456" y="1168"/>
                  </a:cubicBezTo>
                  <a:lnTo>
                    <a:pt x="28456" y="1168"/>
                  </a:lnTo>
                  <a:cubicBezTo>
                    <a:pt x="28337" y="1203"/>
                    <a:pt x="28218" y="1239"/>
                    <a:pt x="28099" y="1263"/>
                  </a:cubicBezTo>
                  <a:cubicBezTo>
                    <a:pt x="27992" y="1477"/>
                    <a:pt x="27861" y="1680"/>
                    <a:pt x="27742" y="1858"/>
                  </a:cubicBezTo>
                  <a:cubicBezTo>
                    <a:pt x="27611" y="2049"/>
                    <a:pt x="27468" y="2180"/>
                    <a:pt x="27301" y="2251"/>
                  </a:cubicBezTo>
                  <a:cubicBezTo>
                    <a:pt x="27242" y="1413"/>
                    <a:pt x="26906" y="1008"/>
                    <a:pt x="26285" y="1008"/>
                  </a:cubicBezTo>
                  <a:cubicBezTo>
                    <a:pt x="26156" y="1008"/>
                    <a:pt x="26014" y="1026"/>
                    <a:pt x="25861" y="1060"/>
                  </a:cubicBezTo>
                  <a:cubicBezTo>
                    <a:pt x="25146" y="1227"/>
                    <a:pt x="24563" y="1572"/>
                    <a:pt x="24098" y="2132"/>
                  </a:cubicBezTo>
                  <a:cubicBezTo>
                    <a:pt x="23634" y="2680"/>
                    <a:pt x="23301" y="3287"/>
                    <a:pt x="23098" y="3954"/>
                  </a:cubicBezTo>
                  <a:cubicBezTo>
                    <a:pt x="22884" y="4620"/>
                    <a:pt x="22789" y="5216"/>
                    <a:pt x="22789" y="5740"/>
                  </a:cubicBezTo>
                  <a:cubicBezTo>
                    <a:pt x="22789" y="5775"/>
                    <a:pt x="22789" y="5811"/>
                    <a:pt x="22789" y="5835"/>
                  </a:cubicBezTo>
                  <a:cubicBezTo>
                    <a:pt x="22717" y="5978"/>
                    <a:pt x="22634" y="6109"/>
                    <a:pt x="22539" y="6228"/>
                  </a:cubicBezTo>
                  <a:cubicBezTo>
                    <a:pt x="22348" y="6442"/>
                    <a:pt x="22134" y="6573"/>
                    <a:pt x="21920" y="6609"/>
                  </a:cubicBezTo>
                  <a:cubicBezTo>
                    <a:pt x="21864" y="6617"/>
                    <a:pt x="21814" y="6621"/>
                    <a:pt x="21769" y="6621"/>
                  </a:cubicBezTo>
                  <a:cubicBezTo>
                    <a:pt x="21679" y="6621"/>
                    <a:pt x="21610" y="6605"/>
                    <a:pt x="21562" y="6573"/>
                  </a:cubicBezTo>
                  <a:cubicBezTo>
                    <a:pt x="21491" y="6513"/>
                    <a:pt x="21455" y="6418"/>
                    <a:pt x="21455" y="6263"/>
                  </a:cubicBezTo>
                  <a:cubicBezTo>
                    <a:pt x="21455" y="6132"/>
                    <a:pt x="21467" y="6002"/>
                    <a:pt x="21491" y="5894"/>
                  </a:cubicBezTo>
                  <a:cubicBezTo>
                    <a:pt x="21741" y="4704"/>
                    <a:pt x="21979" y="3525"/>
                    <a:pt x="22229" y="2346"/>
                  </a:cubicBezTo>
                  <a:cubicBezTo>
                    <a:pt x="22455" y="2299"/>
                    <a:pt x="22682" y="2263"/>
                    <a:pt x="22908" y="2227"/>
                  </a:cubicBezTo>
                  <a:cubicBezTo>
                    <a:pt x="22944" y="2061"/>
                    <a:pt x="22979" y="1906"/>
                    <a:pt x="23003" y="1751"/>
                  </a:cubicBezTo>
                  <a:lnTo>
                    <a:pt x="23003" y="1751"/>
                  </a:lnTo>
                  <a:cubicBezTo>
                    <a:pt x="22777" y="1787"/>
                    <a:pt x="22551" y="1834"/>
                    <a:pt x="22324" y="1870"/>
                  </a:cubicBezTo>
                  <a:cubicBezTo>
                    <a:pt x="22444" y="1251"/>
                    <a:pt x="22574" y="620"/>
                    <a:pt x="227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874500" y="2251650"/>
              <a:ext cx="109850" cy="209450"/>
            </a:xfrm>
            <a:custGeom>
              <a:avLst/>
              <a:gdLst/>
              <a:ahLst/>
              <a:cxnLst/>
              <a:rect l="l" t="t" r="r" b="b"/>
              <a:pathLst>
                <a:path w="4394" h="8378" extrusionOk="0">
                  <a:moveTo>
                    <a:pt x="1078" y="1"/>
                  </a:moveTo>
                  <a:cubicBezTo>
                    <a:pt x="808" y="1"/>
                    <a:pt x="587" y="72"/>
                    <a:pt x="417" y="213"/>
                  </a:cubicBezTo>
                  <a:cubicBezTo>
                    <a:pt x="143" y="439"/>
                    <a:pt x="1" y="832"/>
                    <a:pt x="1" y="1380"/>
                  </a:cubicBezTo>
                  <a:lnTo>
                    <a:pt x="1" y="2558"/>
                  </a:lnTo>
                  <a:cubicBezTo>
                    <a:pt x="1" y="3118"/>
                    <a:pt x="132" y="3570"/>
                    <a:pt x="405" y="3916"/>
                  </a:cubicBezTo>
                  <a:cubicBezTo>
                    <a:pt x="679" y="4261"/>
                    <a:pt x="1072" y="4499"/>
                    <a:pt x="1608" y="4618"/>
                  </a:cubicBezTo>
                  <a:cubicBezTo>
                    <a:pt x="2108" y="4737"/>
                    <a:pt x="2620" y="4844"/>
                    <a:pt x="3132" y="4939"/>
                  </a:cubicBezTo>
                  <a:cubicBezTo>
                    <a:pt x="3227" y="4963"/>
                    <a:pt x="3275" y="5023"/>
                    <a:pt x="3275" y="5130"/>
                  </a:cubicBezTo>
                  <a:lnTo>
                    <a:pt x="3275" y="7118"/>
                  </a:lnTo>
                  <a:cubicBezTo>
                    <a:pt x="3275" y="7207"/>
                    <a:pt x="3242" y="7255"/>
                    <a:pt x="3176" y="7255"/>
                  </a:cubicBezTo>
                  <a:cubicBezTo>
                    <a:pt x="3163" y="7255"/>
                    <a:pt x="3148" y="7253"/>
                    <a:pt x="3132" y="7249"/>
                  </a:cubicBezTo>
                  <a:cubicBezTo>
                    <a:pt x="2132" y="7059"/>
                    <a:pt x="1132" y="6833"/>
                    <a:pt x="143" y="6571"/>
                  </a:cubicBezTo>
                  <a:lnTo>
                    <a:pt x="143" y="7654"/>
                  </a:lnTo>
                  <a:cubicBezTo>
                    <a:pt x="1013" y="7904"/>
                    <a:pt x="1882" y="8130"/>
                    <a:pt x="2763" y="8321"/>
                  </a:cubicBezTo>
                  <a:cubicBezTo>
                    <a:pt x="2932" y="8358"/>
                    <a:pt x="3088" y="8377"/>
                    <a:pt x="3231" y="8377"/>
                  </a:cubicBezTo>
                  <a:cubicBezTo>
                    <a:pt x="3541" y="8377"/>
                    <a:pt x="3790" y="8290"/>
                    <a:pt x="3977" y="8118"/>
                  </a:cubicBezTo>
                  <a:cubicBezTo>
                    <a:pt x="4251" y="7880"/>
                    <a:pt x="4394" y="7475"/>
                    <a:pt x="4394" y="6916"/>
                  </a:cubicBezTo>
                  <a:lnTo>
                    <a:pt x="4394" y="5701"/>
                  </a:lnTo>
                  <a:cubicBezTo>
                    <a:pt x="4394" y="5142"/>
                    <a:pt x="4251" y="4713"/>
                    <a:pt x="3965" y="4380"/>
                  </a:cubicBezTo>
                  <a:cubicBezTo>
                    <a:pt x="3680" y="4047"/>
                    <a:pt x="3275" y="3832"/>
                    <a:pt x="2739" y="3737"/>
                  </a:cubicBezTo>
                  <a:lnTo>
                    <a:pt x="2739" y="3725"/>
                  </a:lnTo>
                  <a:cubicBezTo>
                    <a:pt x="2239" y="3630"/>
                    <a:pt x="1739" y="3523"/>
                    <a:pt x="1239" y="3404"/>
                  </a:cubicBezTo>
                  <a:cubicBezTo>
                    <a:pt x="1144" y="3380"/>
                    <a:pt x="1096" y="3320"/>
                    <a:pt x="1096" y="3213"/>
                  </a:cubicBezTo>
                  <a:lnTo>
                    <a:pt x="1096" y="1260"/>
                  </a:lnTo>
                  <a:cubicBezTo>
                    <a:pt x="1096" y="1161"/>
                    <a:pt x="1129" y="1112"/>
                    <a:pt x="1195" y="1112"/>
                  </a:cubicBezTo>
                  <a:cubicBezTo>
                    <a:pt x="1208" y="1112"/>
                    <a:pt x="1223" y="1114"/>
                    <a:pt x="1239" y="1118"/>
                  </a:cubicBezTo>
                  <a:cubicBezTo>
                    <a:pt x="2203" y="1356"/>
                    <a:pt x="3168" y="1546"/>
                    <a:pt x="4132" y="1701"/>
                  </a:cubicBezTo>
                  <a:lnTo>
                    <a:pt x="4132" y="618"/>
                  </a:lnTo>
                  <a:cubicBezTo>
                    <a:pt x="3299" y="463"/>
                    <a:pt x="2465" y="284"/>
                    <a:pt x="1632" y="82"/>
                  </a:cubicBezTo>
                  <a:cubicBezTo>
                    <a:pt x="1428" y="28"/>
                    <a:pt x="1244" y="1"/>
                    <a:pt x="10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999225" y="2272375"/>
              <a:ext cx="122350" cy="205850"/>
            </a:xfrm>
            <a:custGeom>
              <a:avLst/>
              <a:gdLst/>
              <a:ahLst/>
              <a:cxnLst/>
              <a:rect l="l" t="t" r="r" b="b"/>
              <a:pathLst>
                <a:path w="4894" h="8234" extrusionOk="0">
                  <a:moveTo>
                    <a:pt x="1198" y="1108"/>
                  </a:moveTo>
                  <a:cubicBezTo>
                    <a:pt x="1207" y="1108"/>
                    <a:pt x="1216" y="1109"/>
                    <a:pt x="1227" y="1110"/>
                  </a:cubicBezTo>
                  <a:cubicBezTo>
                    <a:pt x="2036" y="1193"/>
                    <a:pt x="2846" y="1253"/>
                    <a:pt x="3656" y="1301"/>
                  </a:cubicBezTo>
                  <a:cubicBezTo>
                    <a:pt x="3727" y="1301"/>
                    <a:pt x="3775" y="1348"/>
                    <a:pt x="3775" y="1432"/>
                  </a:cubicBezTo>
                  <a:lnTo>
                    <a:pt x="3775" y="6992"/>
                  </a:lnTo>
                  <a:cubicBezTo>
                    <a:pt x="3775" y="7087"/>
                    <a:pt x="3727" y="7123"/>
                    <a:pt x="3656" y="7123"/>
                  </a:cubicBezTo>
                  <a:cubicBezTo>
                    <a:pt x="2846" y="7087"/>
                    <a:pt x="2036" y="7016"/>
                    <a:pt x="1227" y="6932"/>
                  </a:cubicBezTo>
                  <a:cubicBezTo>
                    <a:pt x="1143" y="6920"/>
                    <a:pt x="1108" y="6873"/>
                    <a:pt x="1108" y="6789"/>
                  </a:cubicBezTo>
                  <a:lnTo>
                    <a:pt x="1108" y="1229"/>
                  </a:lnTo>
                  <a:cubicBezTo>
                    <a:pt x="1108" y="1146"/>
                    <a:pt x="1135" y="1108"/>
                    <a:pt x="1198" y="1108"/>
                  </a:cubicBezTo>
                  <a:close/>
                  <a:moveTo>
                    <a:pt x="1255" y="1"/>
                  </a:moveTo>
                  <a:cubicBezTo>
                    <a:pt x="876" y="1"/>
                    <a:pt x="582" y="81"/>
                    <a:pt x="381" y="253"/>
                  </a:cubicBezTo>
                  <a:cubicBezTo>
                    <a:pt x="119" y="479"/>
                    <a:pt x="0" y="860"/>
                    <a:pt x="0" y="1408"/>
                  </a:cubicBezTo>
                  <a:lnTo>
                    <a:pt x="0" y="6325"/>
                  </a:lnTo>
                  <a:cubicBezTo>
                    <a:pt x="0" y="6873"/>
                    <a:pt x="131" y="7289"/>
                    <a:pt x="381" y="7575"/>
                  </a:cubicBezTo>
                  <a:cubicBezTo>
                    <a:pt x="631" y="7861"/>
                    <a:pt x="1024" y="8040"/>
                    <a:pt x="1548" y="8087"/>
                  </a:cubicBezTo>
                  <a:cubicBezTo>
                    <a:pt x="2143" y="8147"/>
                    <a:pt x="2739" y="8194"/>
                    <a:pt x="3346" y="8230"/>
                  </a:cubicBezTo>
                  <a:cubicBezTo>
                    <a:pt x="3393" y="8232"/>
                    <a:pt x="3440" y="8233"/>
                    <a:pt x="3485" y="8233"/>
                  </a:cubicBezTo>
                  <a:cubicBezTo>
                    <a:pt x="3938" y="8233"/>
                    <a:pt x="4275" y="8124"/>
                    <a:pt x="4513" y="7897"/>
                  </a:cubicBezTo>
                  <a:cubicBezTo>
                    <a:pt x="4763" y="7647"/>
                    <a:pt x="4894" y="7254"/>
                    <a:pt x="4894" y="6706"/>
                  </a:cubicBezTo>
                  <a:lnTo>
                    <a:pt x="4894" y="1789"/>
                  </a:lnTo>
                  <a:cubicBezTo>
                    <a:pt x="4894" y="1241"/>
                    <a:pt x="4763" y="836"/>
                    <a:pt x="4513" y="586"/>
                  </a:cubicBezTo>
                  <a:cubicBezTo>
                    <a:pt x="4251" y="324"/>
                    <a:pt x="3870" y="181"/>
                    <a:pt x="3346" y="158"/>
                  </a:cubicBezTo>
                  <a:cubicBezTo>
                    <a:pt x="2739" y="122"/>
                    <a:pt x="2143" y="74"/>
                    <a:pt x="1548" y="15"/>
                  </a:cubicBezTo>
                  <a:cubicBezTo>
                    <a:pt x="1445" y="5"/>
                    <a:pt x="1348" y="1"/>
                    <a:pt x="12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1143000" y="2271850"/>
              <a:ext cx="121750" cy="206950"/>
            </a:xfrm>
            <a:custGeom>
              <a:avLst/>
              <a:gdLst/>
              <a:ahLst/>
              <a:cxnLst/>
              <a:rect l="l" t="t" r="r" b="b"/>
              <a:pathLst>
                <a:path w="4870" h="8278" extrusionOk="0">
                  <a:moveTo>
                    <a:pt x="4870" y="0"/>
                  </a:moveTo>
                  <a:cubicBezTo>
                    <a:pt x="4501" y="48"/>
                    <a:pt x="4131" y="95"/>
                    <a:pt x="3750" y="131"/>
                  </a:cubicBezTo>
                  <a:lnTo>
                    <a:pt x="3750" y="6858"/>
                  </a:lnTo>
                  <a:cubicBezTo>
                    <a:pt x="3750" y="6953"/>
                    <a:pt x="3715" y="6989"/>
                    <a:pt x="3643" y="7001"/>
                  </a:cubicBezTo>
                  <a:cubicBezTo>
                    <a:pt x="2834" y="7084"/>
                    <a:pt x="2036" y="7132"/>
                    <a:pt x="1238" y="7156"/>
                  </a:cubicBezTo>
                  <a:cubicBezTo>
                    <a:pt x="1230" y="7157"/>
                    <a:pt x="1222" y="7157"/>
                    <a:pt x="1214" y="7157"/>
                  </a:cubicBezTo>
                  <a:cubicBezTo>
                    <a:pt x="1148" y="7157"/>
                    <a:pt x="1119" y="7111"/>
                    <a:pt x="1119" y="7037"/>
                  </a:cubicBezTo>
                  <a:lnTo>
                    <a:pt x="1119" y="310"/>
                  </a:lnTo>
                  <a:cubicBezTo>
                    <a:pt x="750" y="321"/>
                    <a:pt x="369" y="321"/>
                    <a:pt x="0" y="321"/>
                  </a:cubicBezTo>
                  <a:lnTo>
                    <a:pt x="0" y="6739"/>
                  </a:lnTo>
                  <a:cubicBezTo>
                    <a:pt x="0" y="7287"/>
                    <a:pt x="131" y="7680"/>
                    <a:pt x="381" y="7930"/>
                  </a:cubicBezTo>
                  <a:cubicBezTo>
                    <a:pt x="610" y="8159"/>
                    <a:pt x="959" y="8278"/>
                    <a:pt x="1428" y="8278"/>
                  </a:cubicBezTo>
                  <a:cubicBezTo>
                    <a:pt x="1471" y="8278"/>
                    <a:pt x="1515" y="8277"/>
                    <a:pt x="1560" y="8275"/>
                  </a:cubicBezTo>
                  <a:cubicBezTo>
                    <a:pt x="2143" y="8251"/>
                    <a:pt x="2738" y="8203"/>
                    <a:pt x="3322" y="8156"/>
                  </a:cubicBezTo>
                  <a:cubicBezTo>
                    <a:pt x="3846" y="8108"/>
                    <a:pt x="4239" y="7941"/>
                    <a:pt x="4489" y="7656"/>
                  </a:cubicBezTo>
                  <a:cubicBezTo>
                    <a:pt x="4751" y="7370"/>
                    <a:pt x="4870" y="6965"/>
                    <a:pt x="4870" y="6417"/>
                  </a:cubicBezTo>
                  <a:lnTo>
                    <a:pt x="4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1289425" y="2251475"/>
              <a:ext cx="111950" cy="214450"/>
            </a:xfrm>
            <a:custGeom>
              <a:avLst/>
              <a:gdLst/>
              <a:ahLst/>
              <a:cxnLst/>
              <a:rect l="l" t="t" r="r" b="b"/>
              <a:pathLst>
                <a:path w="4478" h="8578" extrusionOk="0">
                  <a:moveTo>
                    <a:pt x="3284" y="1083"/>
                  </a:moveTo>
                  <a:cubicBezTo>
                    <a:pt x="3349" y="1083"/>
                    <a:pt x="3382" y="1131"/>
                    <a:pt x="3382" y="1220"/>
                  </a:cubicBezTo>
                  <a:lnTo>
                    <a:pt x="3382" y="3744"/>
                  </a:lnTo>
                  <a:cubicBezTo>
                    <a:pt x="3382" y="3851"/>
                    <a:pt x="3335" y="3911"/>
                    <a:pt x="3239" y="3934"/>
                  </a:cubicBezTo>
                  <a:cubicBezTo>
                    <a:pt x="2525" y="4113"/>
                    <a:pt x="1811" y="4256"/>
                    <a:pt x="1084" y="4387"/>
                  </a:cubicBezTo>
                  <a:lnTo>
                    <a:pt x="1084" y="1541"/>
                  </a:lnTo>
                  <a:cubicBezTo>
                    <a:pt x="1811" y="1410"/>
                    <a:pt x="2525" y="1256"/>
                    <a:pt x="3239" y="1089"/>
                  </a:cubicBezTo>
                  <a:cubicBezTo>
                    <a:pt x="3255" y="1085"/>
                    <a:pt x="3270" y="1083"/>
                    <a:pt x="3284" y="1083"/>
                  </a:cubicBezTo>
                  <a:close/>
                  <a:moveTo>
                    <a:pt x="3442" y="0"/>
                  </a:moveTo>
                  <a:cubicBezTo>
                    <a:pt x="3276" y="0"/>
                    <a:pt x="3090" y="26"/>
                    <a:pt x="2882" y="77"/>
                  </a:cubicBezTo>
                  <a:cubicBezTo>
                    <a:pt x="1930" y="315"/>
                    <a:pt x="965" y="517"/>
                    <a:pt x="1" y="684"/>
                  </a:cubicBezTo>
                  <a:lnTo>
                    <a:pt x="1" y="8578"/>
                  </a:lnTo>
                  <a:cubicBezTo>
                    <a:pt x="358" y="8518"/>
                    <a:pt x="727" y="8459"/>
                    <a:pt x="1084" y="8399"/>
                  </a:cubicBezTo>
                  <a:lnTo>
                    <a:pt x="1084" y="5470"/>
                  </a:lnTo>
                  <a:cubicBezTo>
                    <a:pt x="1692" y="5363"/>
                    <a:pt x="2287" y="5244"/>
                    <a:pt x="2882" y="5101"/>
                  </a:cubicBezTo>
                  <a:cubicBezTo>
                    <a:pt x="3418" y="4982"/>
                    <a:pt x="3811" y="4732"/>
                    <a:pt x="4085" y="4351"/>
                  </a:cubicBezTo>
                  <a:cubicBezTo>
                    <a:pt x="4347" y="3970"/>
                    <a:pt x="4478" y="3518"/>
                    <a:pt x="4478" y="2982"/>
                  </a:cubicBezTo>
                  <a:lnTo>
                    <a:pt x="4478" y="1375"/>
                  </a:lnTo>
                  <a:cubicBezTo>
                    <a:pt x="4478" y="803"/>
                    <a:pt x="4347" y="422"/>
                    <a:pt x="4085" y="196"/>
                  </a:cubicBezTo>
                  <a:cubicBezTo>
                    <a:pt x="3917" y="65"/>
                    <a:pt x="3705" y="0"/>
                    <a:pt x="34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29"/>
          <p:cNvGrpSpPr/>
          <p:nvPr/>
        </p:nvGrpSpPr>
        <p:grpSpPr>
          <a:xfrm>
            <a:off x="817685" y="2903178"/>
            <a:ext cx="1000488" cy="1489276"/>
            <a:chOff x="589950" y="3047825"/>
            <a:chExt cx="1079625" cy="1607075"/>
          </a:xfrm>
        </p:grpSpPr>
        <p:sp>
          <p:nvSpPr>
            <p:cNvPr id="192" name="Google Shape;192;p29"/>
            <p:cNvSpPr/>
            <p:nvPr/>
          </p:nvSpPr>
          <p:spPr>
            <a:xfrm>
              <a:off x="687275" y="3080275"/>
              <a:ext cx="886150" cy="187250"/>
            </a:xfrm>
            <a:custGeom>
              <a:avLst/>
              <a:gdLst/>
              <a:ahLst/>
              <a:cxnLst/>
              <a:rect l="l" t="t" r="r" b="b"/>
              <a:pathLst>
                <a:path w="35446" h="7490" extrusionOk="0">
                  <a:moveTo>
                    <a:pt x="17717" y="0"/>
                  </a:moveTo>
                  <a:cubicBezTo>
                    <a:pt x="7942" y="0"/>
                    <a:pt x="1" y="1667"/>
                    <a:pt x="1" y="3739"/>
                  </a:cubicBezTo>
                  <a:cubicBezTo>
                    <a:pt x="1" y="5811"/>
                    <a:pt x="7942" y="7489"/>
                    <a:pt x="17717" y="7489"/>
                  </a:cubicBezTo>
                  <a:cubicBezTo>
                    <a:pt x="27504" y="7489"/>
                    <a:pt x="35445" y="5799"/>
                    <a:pt x="35445" y="3739"/>
                  </a:cubicBezTo>
                  <a:cubicBezTo>
                    <a:pt x="35445" y="1679"/>
                    <a:pt x="27504" y="0"/>
                    <a:pt x="17717" y="0"/>
                  </a:cubicBez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589950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6" y="5597"/>
                  </a:cubicBezTo>
                  <a:cubicBezTo>
                    <a:pt x="4894" y="7680"/>
                    <a:pt x="12418" y="9228"/>
                    <a:pt x="21598" y="9228"/>
                  </a:cubicBezTo>
                  <a:cubicBezTo>
                    <a:pt x="30778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1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71" y="6835"/>
                    <a:pt x="2120" y="4573"/>
                    <a:pt x="2120" y="1787"/>
                  </a:cubicBezTo>
                  <a:cubicBezTo>
                    <a:pt x="2120" y="1156"/>
                    <a:pt x="2572" y="561"/>
                    <a:pt x="3382" y="1"/>
                  </a:cubicBezTo>
                  <a:close/>
                </a:path>
              </a:pathLst>
            </a:custGeom>
            <a:solidFill>
              <a:srgbClr val="A47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589950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6" y="5597"/>
                  </a:cubicBezTo>
                  <a:cubicBezTo>
                    <a:pt x="4894" y="7680"/>
                    <a:pt x="12418" y="9228"/>
                    <a:pt x="21598" y="9228"/>
                  </a:cubicBezTo>
                  <a:cubicBezTo>
                    <a:pt x="30778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1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71" y="6835"/>
                    <a:pt x="2120" y="4573"/>
                    <a:pt x="2120" y="1787"/>
                  </a:cubicBezTo>
                  <a:cubicBezTo>
                    <a:pt x="2120" y="1156"/>
                    <a:pt x="2572" y="561"/>
                    <a:pt x="3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642925" y="3047825"/>
              <a:ext cx="976625" cy="252150"/>
            </a:xfrm>
            <a:custGeom>
              <a:avLst/>
              <a:gdLst/>
              <a:ahLst/>
              <a:cxnLst/>
              <a:rect l="l" t="t" r="r" b="b"/>
              <a:pathLst>
                <a:path w="39065" h="10086" extrusionOk="0">
                  <a:moveTo>
                    <a:pt x="19491" y="1298"/>
                  </a:moveTo>
                  <a:cubicBezTo>
                    <a:pt x="29278" y="1298"/>
                    <a:pt x="37219" y="2977"/>
                    <a:pt x="37219" y="5037"/>
                  </a:cubicBezTo>
                  <a:cubicBezTo>
                    <a:pt x="37219" y="7109"/>
                    <a:pt x="29278" y="8787"/>
                    <a:pt x="19491" y="8787"/>
                  </a:cubicBezTo>
                  <a:cubicBezTo>
                    <a:pt x="9716" y="8787"/>
                    <a:pt x="1775" y="7109"/>
                    <a:pt x="1775" y="5037"/>
                  </a:cubicBezTo>
                  <a:cubicBezTo>
                    <a:pt x="1775" y="2977"/>
                    <a:pt x="9716" y="1298"/>
                    <a:pt x="19491" y="1298"/>
                  </a:cubicBezTo>
                  <a:close/>
                  <a:moveTo>
                    <a:pt x="19527" y="1"/>
                  </a:moveTo>
                  <a:cubicBezTo>
                    <a:pt x="11180" y="1"/>
                    <a:pt x="4061" y="1358"/>
                    <a:pt x="1263" y="3263"/>
                  </a:cubicBezTo>
                  <a:cubicBezTo>
                    <a:pt x="441" y="3811"/>
                    <a:pt x="1" y="4406"/>
                    <a:pt x="1" y="5037"/>
                  </a:cubicBezTo>
                  <a:cubicBezTo>
                    <a:pt x="1" y="7823"/>
                    <a:pt x="8740" y="10085"/>
                    <a:pt x="19527" y="10085"/>
                  </a:cubicBezTo>
                  <a:cubicBezTo>
                    <a:pt x="30314" y="10085"/>
                    <a:pt x="39065" y="7823"/>
                    <a:pt x="39065" y="5037"/>
                  </a:cubicBezTo>
                  <a:cubicBezTo>
                    <a:pt x="39065" y="4453"/>
                    <a:pt x="38684" y="3894"/>
                    <a:pt x="37958" y="3370"/>
                  </a:cubicBezTo>
                  <a:cubicBezTo>
                    <a:pt x="35279" y="1405"/>
                    <a:pt x="27873" y="1"/>
                    <a:pt x="19527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665850" y="3267500"/>
              <a:ext cx="929000" cy="1284100"/>
            </a:xfrm>
            <a:custGeom>
              <a:avLst/>
              <a:gdLst/>
              <a:ahLst/>
              <a:cxnLst/>
              <a:rect l="l" t="t" r="r" b="b"/>
              <a:pathLst>
                <a:path w="37160" h="51364" extrusionOk="0">
                  <a:moveTo>
                    <a:pt x="37160" y="0"/>
                  </a:moveTo>
                  <a:cubicBezTo>
                    <a:pt x="35398" y="2108"/>
                    <a:pt x="27659" y="3691"/>
                    <a:pt x="18562" y="3691"/>
                  </a:cubicBezTo>
                  <a:cubicBezTo>
                    <a:pt x="9454" y="3691"/>
                    <a:pt x="1858" y="2143"/>
                    <a:pt x="0" y="60"/>
                  </a:cubicBezTo>
                  <a:lnTo>
                    <a:pt x="0" y="44923"/>
                  </a:lnTo>
                  <a:cubicBezTo>
                    <a:pt x="0" y="48471"/>
                    <a:pt x="8311" y="51364"/>
                    <a:pt x="18574" y="51364"/>
                  </a:cubicBezTo>
                  <a:cubicBezTo>
                    <a:pt x="28837" y="51364"/>
                    <a:pt x="37160" y="48471"/>
                    <a:pt x="37160" y="44923"/>
                  </a:cubicBezTo>
                  <a:lnTo>
                    <a:pt x="37160" y="43160"/>
                  </a:lnTo>
                  <a:lnTo>
                    <a:pt x="371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665850" y="3866375"/>
              <a:ext cx="929000" cy="685225"/>
            </a:xfrm>
            <a:custGeom>
              <a:avLst/>
              <a:gdLst/>
              <a:ahLst/>
              <a:cxnLst/>
              <a:rect l="l" t="t" r="r" b="b"/>
              <a:pathLst>
                <a:path w="37160" h="27409" extrusionOk="0">
                  <a:moveTo>
                    <a:pt x="37160" y="1"/>
                  </a:moveTo>
                  <a:cubicBezTo>
                    <a:pt x="35398" y="1132"/>
                    <a:pt x="27659" y="3156"/>
                    <a:pt x="18562" y="3156"/>
                  </a:cubicBezTo>
                  <a:cubicBezTo>
                    <a:pt x="9454" y="3156"/>
                    <a:pt x="1858" y="1144"/>
                    <a:pt x="0" y="24"/>
                  </a:cubicBezTo>
                  <a:lnTo>
                    <a:pt x="0" y="23968"/>
                  </a:lnTo>
                  <a:cubicBezTo>
                    <a:pt x="0" y="25861"/>
                    <a:pt x="8311" y="27409"/>
                    <a:pt x="18574" y="27409"/>
                  </a:cubicBezTo>
                  <a:cubicBezTo>
                    <a:pt x="28837" y="27409"/>
                    <a:pt x="37160" y="25861"/>
                    <a:pt x="37160" y="23968"/>
                  </a:cubicBezTo>
                  <a:lnTo>
                    <a:pt x="37160" y="23027"/>
                  </a:lnTo>
                  <a:lnTo>
                    <a:pt x="37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642925" y="3047825"/>
              <a:ext cx="976625" cy="252150"/>
            </a:xfrm>
            <a:custGeom>
              <a:avLst/>
              <a:gdLst/>
              <a:ahLst/>
              <a:cxnLst/>
              <a:rect l="l" t="t" r="r" b="b"/>
              <a:pathLst>
                <a:path w="39065" h="10086" extrusionOk="0">
                  <a:moveTo>
                    <a:pt x="19491" y="1298"/>
                  </a:moveTo>
                  <a:cubicBezTo>
                    <a:pt x="29278" y="1298"/>
                    <a:pt x="37219" y="2977"/>
                    <a:pt x="37219" y="5037"/>
                  </a:cubicBezTo>
                  <a:cubicBezTo>
                    <a:pt x="37219" y="7109"/>
                    <a:pt x="29278" y="8787"/>
                    <a:pt x="19491" y="8787"/>
                  </a:cubicBezTo>
                  <a:cubicBezTo>
                    <a:pt x="9716" y="8787"/>
                    <a:pt x="1775" y="7109"/>
                    <a:pt x="1775" y="5037"/>
                  </a:cubicBezTo>
                  <a:cubicBezTo>
                    <a:pt x="1775" y="2977"/>
                    <a:pt x="9716" y="1298"/>
                    <a:pt x="19491" y="1298"/>
                  </a:cubicBezTo>
                  <a:close/>
                  <a:moveTo>
                    <a:pt x="19527" y="1"/>
                  </a:moveTo>
                  <a:cubicBezTo>
                    <a:pt x="11180" y="1"/>
                    <a:pt x="4061" y="1358"/>
                    <a:pt x="1263" y="3263"/>
                  </a:cubicBezTo>
                  <a:cubicBezTo>
                    <a:pt x="441" y="3811"/>
                    <a:pt x="1" y="4406"/>
                    <a:pt x="1" y="5037"/>
                  </a:cubicBezTo>
                  <a:cubicBezTo>
                    <a:pt x="1" y="7823"/>
                    <a:pt x="8740" y="10085"/>
                    <a:pt x="19527" y="10085"/>
                  </a:cubicBezTo>
                  <a:cubicBezTo>
                    <a:pt x="30314" y="10085"/>
                    <a:pt x="39065" y="7823"/>
                    <a:pt x="39065" y="5037"/>
                  </a:cubicBezTo>
                  <a:cubicBezTo>
                    <a:pt x="39065" y="4453"/>
                    <a:pt x="38684" y="3894"/>
                    <a:pt x="37958" y="3370"/>
                  </a:cubicBezTo>
                  <a:cubicBezTo>
                    <a:pt x="35279" y="1405"/>
                    <a:pt x="27873" y="1"/>
                    <a:pt x="19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639950" y="4346500"/>
              <a:ext cx="980800" cy="242900"/>
            </a:xfrm>
            <a:custGeom>
              <a:avLst/>
              <a:gdLst/>
              <a:ahLst/>
              <a:cxnLst/>
              <a:rect l="l" t="t" r="r" b="b"/>
              <a:pathLst>
                <a:path w="39232" h="9716" extrusionOk="0">
                  <a:moveTo>
                    <a:pt x="1024" y="0"/>
                  </a:moveTo>
                  <a:cubicBezTo>
                    <a:pt x="774" y="286"/>
                    <a:pt x="560" y="584"/>
                    <a:pt x="405" y="881"/>
                  </a:cubicBezTo>
                  <a:cubicBezTo>
                    <a:pt x="393" y="893"/>
                    <a:pt x="393" y="905"/>
                    <a:pt x="381" y="917"/>
                  </a:cubicBezTo>
                  <a:cubicBezTo>
                    <a:pt x="131" y="1382"/>
                    <a:pt x="0" y="1858"/>
                    <a:pt x="0" y="2358"/>
                  </a:cubicBezTo>
                  <a:cubicBezTo>
                    <a:pt x="0" y="6430"/>
                    <a:pt x="8787" y="9716"/>
                    <a:pt x="19610" y="9716"/>
                  </a:cubicBezTo>
                  <a:cubicBezTo>
                    <a:pt x="30445" y="9716"/>
                    <a:pt x="39232" y="6430"/>
                    <a:pt x="39232" y="2358"/>
                  </a:cubicBezTo>
                  <a:cubicBezTo>
                    <a:pt x="39232" y="1858"/>
                    <a:pt x="39089" y="1370"/>
                    <a:pt x="38839" y="893"/>
                  </a:cubicBezTo>
                  <a:cubicBezTo>
                    <a:pt x="38672" y="584"/>
                    <a:pt x="38458" y="298"/>
                    <a:pt x="38196" y="0"/>
                  </a:cubicBezTo>
                  <a:lnTo>
                    <a:pt x="38196" y="1763"/>
                  </a:lnTo>
                  <a:cubicBezTo>
                    <a:pt x="38196" y="5311"/>
                    <a:pt x="29873" y="8192"/>
                    <a:pt x="19610" y="8192"/>
                  </a:cubicBezTo>
                  <a:cubicBezTo>
                    <a:pt x="9347" y="8192"/>
                    <a:pt x="1024" y="5311"/>
                    <a:pt x="1024" y="1763"/>
                  </a:cubicBezTo>
                  <a:lnTo>
                    <a:pt x="1024" y="0"/>
                  </a:ln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624175" y="4368525"/>
              <a:ext cx="1013850" cy="286375"/>
            </a:xfrm>
            <a:custGeom>
              <a:avLst/>
              <a:gdLst/>
              <a:ahLst/>
              <a:cxnLst/>
              <a:rect l="l" t="t" r="r" b="b"/>
              <a:pathLst>
                <a:path w="40554" h="11455" extrusionOk="0">
                  <a:moveTo>
                    <a:pt x="39505" y="0"/>
                  </a:moveTo>
                  <a:lnTo>
                    <a:pt x="39505" y="12"/>
                  </a:lnTo>
                  <a:lnTo>
                    <a:pt x="39470" y="12"/>
                  </a:lnTo>
                  <a:cubicBezTo>
                    <a:pt x="39732" y="501"/>
                    <a:pt x="39863" y="977"/>
                    <a:pt x="39863" y="1477"/>
                  </a:cubicBezTo>
                  <a:cubicBezTo>
                    <a:pt x="39863" y="5549"/>
                    <a:pt x="31076" y="8835"/>
                    <a:pt x="20253" y="8835"/>
                  </a:cubicBezTo>
                  <a:cubicBezTo>
                    <a:pt x="9418" y="8835"/>
                    <a:pt x="631" y="5549"/>
                    <a:pt x="631" y="1477"/>
                  </a:cubicBezTo>
                  <a:cubicBezTo>
                    <a:pt x="631" y="977"/>
                    <a:pt x="774" y="501"/>
                    <a:pt x="1012" y="36"/>
                  </a:cubicBezTo>
                  <a:lnTo>
                    <a:pt x="1012" y="36"/>
                  </a:lnTo>
                  <a:cubicBezTo>
                    <a:pt x="381" y="917"/>
                    <a:pt x="0" y="2810"/>
                    <a:pt x="691" y="4620"/>
                  </a:cubicBezTo>
                  <a:cubicBezTo>
                    <a:pt x="1489" y="9025"/>
                    <a:pt x="12466" y="11454"/>
                    <a:pt x="20253" y="11454"/>
                  </a:cubicBezTo>
                  <a:cubicBezTo>
                    <a:pt x="30623" y="11454"/>
                    <a:pt x="39101" y="8442"/>
                    <a:pt x="39815" y="4620"/>
                  </a:cubicBezTo>
                  <a:lnTo>
                    <a:pt x="39851" y="4620"/>
                  </a:lnTo>
                  <a:cubicBezTo>
                    <a:pt x="40553" y="2798"/>
                    <a:pt x="40148" y="882"/>
                    <a:pt x="395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809025" y="3932150"/>
              <a:ext cx="26500" cy="56300"/>
            </a:xfrm>
            <a:custGeom>
              <a:avLst/>
              <a:gdLst/>
              <a:ahLst/>
              <a:cxnLst/>
              <a:rect l="l" t="t" r="r" b="b"/>
              <a:pathLst>
                <a:path w="1060" h="2252" extrusionOk="0">
                  <a:moveTo>
                    <a:pt x="357" y="418"/>
                  </a:moveTo>
                  <a:lnTo>
                    <a:pt x="357" y="418"/>
                  </a:lnTo>
                  <a:cubicBezTo>
                    <a:pt x="429" y="441"/>
                    <a:pt x="512" y="465"/>
                    <a:pt x="584" y="477"/>
                  </a:cubicBezTo>
                  <a:cubicBezTo>
                    <a:pt x="655" y="501"/>
                    <a:pt x="691" y="537"/>
                    <a:pt x="691" y="608"/>
                  </a:cubicBezTo>
                  <a:cubicBezTo>
                    <a:pt x="691" y="715"/>
                    <a:pt x="691" y="822"/>
                    <a:pt x="691" y="930"/>
                  </a:cubicBezTo>
                  <a:cubicBezTo>
                    <a:pt x="700" y="976"/>
                    <a:pt x="680" y="1009"/>
                    <a:pt x="636" y="1009"/>
                  </a:cubicBezTo>
                  <a:cubicBezTo>
                    <a:pt x="624" y="1009"/>
                    <a:pt x="611" y="1006"/>
                    <a:pt x="596" y="1001"/>
                  </a:cubicBezTo>
                  <a:cubicBezTo>
                    <a:pt x="524" y="989"/>
                    <a:pt x="441" y="965"/>
                    <a:pt x="369" y="953"/>
                  </a:cubicBezTo>
                  <a:cubicBezTo>
                    <a:pt x="357" y="775"/>
                    <a:pt x="357" y="596"/>
                    <a:pt x="357" y="418"/>
                  </a:cubicBezTo>
                  <a:close/>
                  <a:moveTo>
                    <a:pt x="369" y="1287"/>
                  </a:moveTo>
                  <a:cubicBezTo>
                    <a:pt x="453" y="1311"/>
                    <a:pt x="524" y="1334"/>
                    <a:pt x="607" y="1346"/>
                  </a:cubicBezTo>
                  <a:cubicBezTo>
                    <a:pt x="667" y="1370"/>
                    <a:pt x="703" y="1406"/>
                    <a:pt x="703" y="1477"/>
                  </a:cubicBezTo>
                  <a:cubicBezTo>
                    <a:pt x="715" y="1584"/>
                    <a:pt x="715" y="1692"/>
                    <a:pt x="715" y="1787"/>
                  </a:cubicBezTo>
                  <a:cubicBezTo>
                    <a:pt x="715" y="1843"/>
                    <a:pt x="692" y="1878"/>
                    <a:pt x="653" y="1878"/>
                  </a:cubicBezTo>
                  <a:cubicBezTo>
                    <a:pt x="643" y="1878"/>
                    <a:pt x="632" y="1875"/>
                    <a:pt x="619" y="1870"/>
                  </a:cubicBezTo>
                  <a:cubicBezTo>
                    <a:pt x="536" y="1858"/>
                    <a:pt x="465" y="1834"/>
                    <a:pt x="381" y="1823"/>
                  </a:cubicBezTo>
                  <a:cubicBezTo>
                    <a:pt x="381" y="1644"/>
                    <a:pt x="381" y="1465"/>
                    <a:pt x="369" y="1287"/>
                  </a:cubicBezTo>
                  <a:close/>
                  <a:moveTo>
                    <a:pt x="36" y="1"/>
                  </a:moveTo>
                  <a:cubicBezTo>
                    <a:pt x="12" y="1"/>
                    <a:pt x="0" y="1"/>
                    <a:pt x="0" y="37"/>
                  </a:cubicBezTo>
                  <a:cubicBezTo>
                    <a:pt x="12" y="703"/>
                    <a:pt x="24" y="1370"/>
                    <a:pt x="48" y="2037"/>
                  </a:cubicBezTo>
                  <a:cubicBezTo>
                    <a:pt x="48" y="2061"/>
                    <a:pt x="60" y="2085"/>
                    <a:pt x="84" y="2085"/>
                  </a:cubicBezTo>
                  <a:cubicBezTo>
                    <a:pt x="286" y="2132"/>
                    <a:pt x="488" y="2192"/>
                    <a:pt x="691" y="2239"/>
                  </a:cubicBezTo>
                  <a:cubicBezTo>
                    <a:pt x="730" y="2247"/>
                    <a:pt x="767" y="2251"/>
                    <a:pt x="800" y="2251"/>
                  </a:cubicBezTo>
                  <a:cubicBezTo>
                    <a:pt x="969" y="2251"/>
                    <a:pt x="1060" y="2150"/>
                    <a:pt x="1060" y="1942"/>
                  </a:cubicBezTo>
                  <a:cubicBezTo>
                    <a:pt x="1048" y="1787"/>
                    <a:pt x="1048" y="1620"/>
                    <a:pt x="1048" y="1465"/>
                  </a:cubicBezTo>
                  <a:cubicBezTo>
                    <a:pt x="1048" y="1370"/>
                    <a:pt x="977" y="1287"/>
                    <a:pt x="881" y="1239"/>
                  </a:cubicBezTo>
                  <a:lnTo>
                    <a:pt x="881" y="1239"/>
                  </a:lnTo>
                  <a:cubicBezTo>
                    <a:pt x="889" y="1240"/>
                    <a:pt x="897" y="1241"/>
                    <a:pt x="905" y="1241"/>
                  </a:cubicBezTo>
                  <a:cubicBezTo>
                    <a:pt x="986" y="1241"/>
                    <a:pt x="1036" y="1183"/>
                    <a:pt x="1036" y="1096"/>
                  </a:cubicBezTo>
                  <a:cubicBezTo>
                    <a:pt x="1036" y="930"/>
                    <a:pt x="1036" y="775"/>
                    <a:pt x="1024" y="608"/>
                  </a:cubicBezTo>
                  <a:cubicBezTo>
                    <a:pt x="1024" y="370"/>
                    <a:pt x="893" y="203"/>
                    <a:pt x="655" y="156"/>
                  </a:cubicBezTo>
                  <a:cubicBezTo>
                    <a:pt x="441" y="108"/>
                    <a:pt x="238" y="49"/>
                    <a:pt x="36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840875" y="3939775"/>
              <a:ext cx="27400" cy="57300"/>
            </a:xfrm>
            <a:custGeom>
              <a:avLst/>
              <a:gdLst/>
              <a:ahLst/>
              <a:cxnLst/>
              <a:rect l="l" t="t" r="r" b="b"/>
              <a:pathLst>
                <a:path w="1096" h="2292" extrusionOk="0">
                  <a:moveTo>
                    <a:pt x="357" y="410"/>
                  </a:moveTo>
                  <a:cubicBezTo>
                    <a:pt x="441" y="434"/>
                    <a:pt x="524" y="446"/>
                    <a:pt x="607" y="470"/>
                  </a:cubicBezTo>
                  <a:cubicBezTo>
                    <a:pt x="679" y="482"/>
                    <a:pt x="715" y="529"/>
                    <a:pt x="715" y="589"/>
                  </a:cubicBezTo>
                  <a:cubicBezTo>
                    <a:pt x="715" y="756"/>
                    <a:pt x="715" y="922"/>
                    <a:pt x="726" y="1077"/>
                  </a:cubicBezTo>
                  <a:cubicBezTo>
                    <a:pt x="726" y="1134"/>
                    <a:pt x="704" y="1168"/>
                    <a:pt x="659" y="1168"/>
                  </a:cubicBezTo>
                  <a:cubicBezTo>
                    <a:pt x="648" y="1168"/>
                    <a:pt x="634" y="1165"/>
                    <a:pt x="619" y="1160"/>
                  </a:cubicBezTo>
                  <a:cubicBezTo>
                    <a:pt x="536" y="1148"/>
                    <a:pt x="453" y="1125"/>
                    <a:pt x="369" y="1113"/>
                  </a:cubicBezTo>
                  <a:cubicBezTo>
                    <a:pt x="369" y="875"/>
                    <a:pt x="357" y="648"/>
                    <a:pt x="357" y="410"/>
                  </a:cubicBezTo>
                  <a:close/>
                  <a:moveTo>
                    <a:pt x="19" y="1"/>
                  </a:moveTo>
                  <a:cubicBezTo>
                    <a:pt x="7" y="1"/>
                    <a:pt x="0" y="12"/>
                    <a:pt x="0" y="29"/>
                  </a:cubicBezTo>
                  <a:cubicBezTo>
                    <a:pt x="12" y="696"/>
                    <a:pt x="24" y="1363"/>
                    <a:pt x="48" y="2030"/>
                  </a:cubicBezTo>
                  <a:cubicBezTo>
                    <a:pt x="48" y="2053"/>
                    <a:pt x="60" y="2077"/>
                    <a:pt x="84" y="2077"/>
                  </a:cubicBezTo>
                  <a:cubicBezTo>
                    <a:pt x="167" y="2101"/>
                    <a:pt x="262" y="2125"/>
                    <a:pt x="345" y="2137"/>
                  </a:cubicBezTo>
                  <a:cubicBezTo>
                    <a:pt x="355" y="2140"/>
                    <a:pt x="363" y="2141"/>
                    <a:pt x="369" y="2141"/>
                  </a:cubicBezTo>
                  <a:cubicBezTo>
                    <a:pt x="387" y="2141"/>
                    <a:pt x="393" y="2130"/>
                    <a:pt x="393" y="2113"/>
                  </a:cubicBezTo>
                  <a:cubicBezTo>
                    <a:pt x="381" y="1887"/>
                    <a:pt x="381" y="1672"/>
                    <a:pt x="381" y="1458"/>
                  </a:cubicBezTo>
                  <a:lnTo>
                    <a:pt x="381" y="1458"/>
                  </a:lnTo>
                  <a:cubicBezTo>
                    <a:pt x="441" y="1470"/>
                    <a:pt x="488" y="1482"/>
                    <a:pt x="548" y="1494"/>
                  </a:cubicBezTo>
                  <a:cubicBezTo>
                    <a:pt x="619" y="1720"/>
                    <a:pt x="679" y="1958"/>
                    <a:pt x="738" y="2184"/>
                  </a:cubicBezTo>
                  <a:cubicBezTo>
                    <a:pt x="750" y="2208"/>
                    <a:pt x="762" y="2232"/>
                    <a:pt x="786" y="2232"/>
                  </a:cubicBezTo>
                  <a:cubicBezTo>
                    <a:pt x="869" y="2256"/>
                    <a:pt x="965" y="2268"/>
                    <a:pt x="1048" y="2291"/>
                  </a:cubicBezTo>
                  <a:cubicBezTo>
                    <a:pt x="1072" y="2291"/>
                    <a:pt x="1096" y="2280"/>
                    <a:pt x="1084" y="2244"/>
                  </a:cubicBezTo>
                  <a:cubicBezTo>
                    <a:pt x="1024" y="2006"/>
                    <a:pt x="953" y="1768"/>
                    <a:pt x="893" y="1529"/>
                  </a:cubicBezTo>
                  <a:cubicBezTo>
                    <a:pt x="1012" y="1506"/>
                    <a:pt x="1072" y="1399"/>
                    <a:pt x="1072" y="1232"/>
                  </a:cubicBezTo>
                  <a:lnTo>
                    <a:pt x="1060" y="589"/>
                  </a:lnTo>
                  <a:cubicBezTo>
                    <a:pt x="1060" y="351"/>
                    <a:pt x="929" y="196"/>
                    <a:pt x="679" y="136"/>
                  </a:cubicBezTo>
                  <a:cubicBezTo>
                    <a:pt x="465" y="101"/>
                    <a:pt x="250" y="53"/>
                    <a:pt x="36" y="5"/>
                  </a:cubicBezTo>
                  <a:cubicBezTo>
                    <a:pt x="29" y="2"/>
                    <a:pt x="24" y="1"/>
                    <a:pt x="19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871825" y="3948225"/>
              <a:ext cx="33050" cy="55700"/>
            </a:xfrm>
            <a:custGeom>
              <a:avLst/>
              <a:gdLst/>
              <a:ahLst/>
              <a:cxnLst/>
              <a:rect l="l" t="t" r="r" b="b"/>
              <a:pathLst>
                <a:path w="1322" h="2228" extrusionOk="0">
                  <a:moveTo>
                    <a:pt x="620" y="489"/>
                  </a:moveTo>
                  <a:cubicBezTo>
                    <a:pt x="691" y="799"/>
                    <a:pt x="751" y="1120"/>
                    <a:pt x="810" y="1430"/>
                  </a:cubicBezTo>
                  <a:cubicBezTo>
                    <a:pt x="703" y="1406"/>
                    <a:pt x="596" y="1394"/>
                    <a:pt x="477" y="1370"/>
                  </a:cubicBezTo>
                  <a:cubicBezTo>
                    <a:pt x="524" y="1072"/>
                    <a:pt x="572" y="787"/>
                    <a:pt x="620" y="489"/>
                  </a:cubicBezTo>
                  <a:close/>
                  <a:moveTo>
                    <a:pt x="441" y="1"/>
                  </a:moveTo>
                  <a:cubicBezTo>
                    <a:pt x="417" y="1"/>
                    <a:pt x="405" y="1"/>
                    <a:pt x="393" y="37"/>
                  </a:cubicBezTo>
                  <a:cubicBezTo>
                    <a:pt x="262" y="668"/>
                    <a:pt x="143" y="1311"/>
                    <a:pt x="12" y="1942"/>
                  </a:cubicBezTo>
                  <a:cubicBezTo>
                    <a:pt x="0" y="1977"/>
                    <a:pt x="24" y="1989"/>
                    <a:pt x="48" y="2001"/>
                  </a:cubicBezTo>
                  <a:cubicBezTo>
                    <a:pt x="143" y="2013"/>
                    <a:pt x="227" y="2037"/>
                    <a:pt x="322" y="2049"/>
                  </a:cubicBezTo>
                  <a:cubicBezTo>
                    <a:pt x="328" y="2052"/>
                    <a:pt x="334" y="2053"/>
                    <a:pt x="338" y="2053"/>
                  </a:cubicBezTo>
                  <a:cubicBezTo>
                    <a:pt x="351" y="2053"/>
                    <a:pt x="358" y="2042"/>
                    <a:pt x="358" y="2025"/>
                  </a:cubicBezTo>
                  <a:lnTo>
                    <a:pt x="417" y="1656"/>
                  </a:lnTo>
                  <a:cubicBezTo>
                    <a:pt x="572" y="1692"/>
                    <a:pt x="727" y="1715"/>
                    <a:pt x="881" y="1739"/>
                  </a:cubicBezTo>
                  <a:lnTo>
                    <a:pt x="965" y="2132"/>
                  </a:lnTo>
                  <a:cubicBezTo>
                    <a:pt x="965" y="2156"/>
                    <a:pt x="977" y="2180"/>
                    <a:pt x="1001" y="2180"/>
                  </a:cubicBezTo>
                  <a:lnTo>
                    <a:pt x="1274" y="2227"/>
                  </a:lnTo>
                  <a:cubicBezTo>
                    <a:pt x="1310" y="2227"/>
                    <a:pt x="1322" y="2215"/>
                    <a:pt x="1310" y="2192"/>
                  </a:cubicBezTo>
                  <a:cubicBezTo>
                    <a:pt x="1155" y="1501"/>
                    <a:pt x="1001" y="810"/>
                    <a:pt x="846" y="120"/>
                  </a:cubicBezTo>
                  <a:cubicBezTo>
                    <a:pt x="834" y="84"/>
                    <a:pt x="822" y="72"/>
                    <a:pt x="798" y="72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908425" y="3953175"/>
              <a:ext cx="28900" cy="56100"/>
            </a:xfrm>
            <a:custGeom>
              <a:avLst/>
              <a:gdLst/>
              <a:ahLst/>
              <a:cxnLst/>
              <a:rect l="l" t="t" r="r" b="b"/>
              <a:pathLst>
                <a:path w="1156" h="2244" extrusionOk="0">
                  <a:moveTo>
                    <a:pt x="31" y="1"/>
                  </a:moveTo>
                  <a:cubicBezTo>
                    <a:pt x="14" y="1"/>
                    <a:pt x="1" y="14"/>
                    <a:pt x="1" y="41"/>
                  </a:cubicBezTo>
                  <a:cubicBezTo>
                    <a:pt x="25" y="696"/>
                    <a:pt x="37" y="1363"/>
                    <a:pt x="49" y="2029"/>
                  </a:cubicBezTo>
                  <a:cubicBezTo>
                    <a:pt x="49" y="2053"/>
                    <a:pt x="60" y="2077"/>
                    <a:pt x="84" y="2077"/>
                  </a:cubicBezTo>
                  <a:lnTo>
                    <a:pt x="358" y="2125"/>
                  </a:lnTo>
                  <a:cubicBezTo>
                    <a:pt x="382" y="2125"/>
                    <a:pt x="394" y="2113"/>
                    <a:pt x="394" y="2089"/>
                  </a:cubicBezTo>
                  <a:cubicBezTo>
                    <a:pt x="394" y="1720"/>
                    <a:pt x="382" y="1351"/>
                    <a:pt x="370" y="993"/>
                  </a:cubicBezTo>
                  <a:lnTo>
                    <a:pt x="394" y="993"/>
                  </a:lnTo>
                  <a:cubicBezTo>
                    <a:pt x="525" y="1386"/>
                    <a:pt x="668" y="1767"/>
                    <a:pt x="811" y="2160"/>
                  </a:cubicBezTo>
                  <a:cubicBezTo>
                    <a:pt x="811" y="2184"/>
                    <a:pt x="834" y="2196"/>
                    <a:pt x="858" y="2208"/>
                  </a:cubicBezTo>
                  <a:cubicBezTo>
                    <a:pt x="941" y="2220"/>
                    <a:pt x="1025" y="2232"/>
                    <a:pt x="1108" y="2244"/>
                  </a:cubicBezTo>
                  <a:cubicBezTo>
                    <a:pt x="1132" y="2244"/>
                    <a:pt x="1156" y="2232"/>
                    <a:pt x="1156" y="2208"/>
                  </a:cubicBezTo>
                  <a:cubicBezTo>
                    <a:pt x="1132" y="1541"/>
                    <a:pt x="1120" y="874"/>
                    <a:pt x="1108" y="208"/>
                  </a:cubicBezTo>
                  <a:cubicBezTo>
                    <a:pt x="1108" y="184"/>
                    <a:pt x="1096" y="172"/>
                    <a:pt x="1061" y="160"/>
                  </a:cubicBezTo>
                  <a:lnTo>
                    <a:pt x="1061" y="172"/>
                  </a:lnTo>
                  <a:cubicBezTo>
                    <a:pt x="977" y="148"/>
                    <a:pt x="882" y="136"/>
                    <a:pt x="799" y="124"/>
                  </a:cubicBezTo>
                  <a:cubicBezTo>
                    <a:pt x="763" y="124"/>
                    <a:pt x="751" y="136"/>
                    <a:pt x="751" y="160"/>
                  </a:cubicBezTo>
                  <a:cubicBezTo>
                    <a:pt x="763" y="529"/>
                    <a:pt x="775" y="886"/>
                    <a:pt x="775" y="1255"/>
                  </a:cubicBezTo>
                  <a:lnTo>
                    <a:pt x="763" y="1255"/>
                  </a:lnTo>
                  <a:cubicBezTo>
                    <a:pt x="620" y="863"/>
                    <a:pt x="489" y="482"/>
                    <a:pt x="346" y="89"/>
                  </a:cubicBezTo>
                  <a:cubicBezTo>
                    <a:pt x="334" y="65"/>
                    <a:pt x="322" y="53"/>
                    <a:pt x="299" y="41"/>
                  </a:cubicBezTo>
                  <a:cubicBezTo>
                    <a:pt x="215" y="29"/>
                    <a:pt x="132" y="17"/>
                    <a:pt x="49" y="5"/>
                  </a:cubicBezTo>
                  <a:cubicBezTo>
                    <a:pt x="43" y="2"/>
                    <a:pt x="37" y="1"/>
                    <a:pt x="31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942675" y="3958550"/>
              <a:ext cx="26800" cy="54150"/>
            </a:xfrm>
            <a:custGeom>
              <a:avLst/>
              <a:gdLst/>
              <a:ahLst/>
              <a:cxnLst/>
              <a:rect l="l" t="t" r="r" b="b"/>
              <a:pathLst>
                <a:path w="1072" h="2166" extrusionOk="0">
                  <a:moveTo>
                    <a:pt x="357" y="386"/>
                  </a:moveTo>
                  <a:cubicBezTo>
                    <a:pt x="429" y="397"/>
                    <a:pt x="512" y="409"/>
                    <a:pt x="595" y="421"/>
                  </a:cubicBezTo>
                  <a:cubicBezTo>
                    <a:pt x="655" y="421"/>
                    <a:pt x="703" y="469"/>
                    <a:pt x="703" y="540"/>
                  </a:cubicBezTo>
                  <a:cubicBezTo>
                    <a:pt x="703" y="933"/>
                    <a:pt x="714" y="1326"/>
                    <a:pt x="726" y="1719"/>
                  </a:cubicBezTo>
                  <a:cubicBezTo>
                    <a:pt x="726" y="1791"/>
                    <a:pt x="691" y="1814"/>
                    <a:pt x="619" y="1814"/>
                  </a:cubicBezTo>
                  <a:cubicBezTo>
                    <a:pt x="548" y="1802"/>
                    <a:pt x="464" y="1791"/>
                    <a:pt x="381" y="1779"/>
                  </a:cubicBezTo>
                  <a:cubicBezTo>
                    <a:pt x="381" y="1314"/>
                    <a:pt x="369" y="850"/>
                    <a:pt x="357" y="386"/>
                  </a:cubicBezTo>
                  <a:close/>
                  <a:moveTo>
                    <a:pt x="20" y="0"/>
                  </a:moveTo>
                  <a:cubicBezTo>
                    <a:pt x="7" y="0"/>
                    <a:pt x="0" y="14"/>
                    <a:pt x="0" y="40"/>
                  </a:cubicBezTo>
                  <a:cubicBezTo>
                    <a:pt x="12" y="695"/>
                    <a:pt x="24" y="1362"/>
                    <a:pt x="36" y="2029"/>
                  </a:cubicBezTo>
                  <a:cubicBezTo>
                    <a:pt x="36" y="2052"/>
                    <a:pt x="60" y="2076"/>
                    <a:pt x="83" y="2076"/>
                  </a:cubicBezTo>
                  <a:cubicBezTo>
                    <a:pt x="286" y="2112"/>
                    <a:pt x="500" y="2136"/>
                    <a:pt x="703" y="2160"/>
                  </a:cubicBezTo>
                  <a:cubicBezTo>
                    <a:pt x="730" y="2164"/>
                    <a:pt x="757" y="2166"/>
                    <a:pt x="782" y="2166"/>
                  </a:cubicBezTo>
                  <a:cubicBezTo>
                    <a:pt x="970" y="2166"/>
                    <a:pt x="1072" y="2048"/>
                    <a:pt x="1072" y="1838"/>
                  </a:cubicBezTo>
                  <a:cubicBezTo>
                    <a:pt x="1060" y="1398"/>
                    <a:pt x="1048" y="957"/>
                    <a:pt x="1036" y="505"/>
                  </a:cubicBezTo>
                  <a:cubicBezTo>
                    <a:pt x="1036" y="267"/>
                    <a:pt x="905" y="124"/>
                    <a:pt x="655" y="88"/>
                  </a:cubicBezTo>
                  <a:cubicBezTo>
                    <a:pt x="453" y="52"/>
                    <a:pt x="238" y="28"/>
                    <a:pt x="36" y="5"/>
                  </a:cubicBezTo>
                  <a:cubicBezTo>
                    <a:pt x="30" y="2"/>
                    <a:pt x="25" y="0"/>
                    <a:pt x="20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1284375" y="3962350"/>
              <a:ext cx="27100" cy="52675"/>
            </a:xfrm>
            <a:custGeom>
              <a:avLst/>
              <a:gdLst/>
              <a:ahLst/>
              <a:cxnLst/>
              <a:rect l="l" t="t" r="r" b="b"/>
              <a:pathLst>
                <a:path w="1084" h="2107" extrusionOk="0">
                  <a:moveTo>
                    <a:pt x="751" y="1"/>
                  </a:moveTo>
                  <a:cubicBezTo>
                    <a:pt x="725" y="1"/>
                    <a:pt x="697" y="3"/>
                    <a:pt x="667" y="7"/>
                  </a:cubicBezTo>
                  <a:cubicBezTo>
                    <a:pt x="560" y="19"/>
                    <a:pt x="465" y="19"/>
                    <a:pt x="370" y="31"/>
                  </a:cubicBezTo>
                  <a:cubicBezTo>
                    <a:pt x="131" y="67"/>
                    <a:pt x="0" y="210"/>
                    <a:pt x="0" y="448"/>
                  </a:cubicBezTo>
                  <a:cubicBezTo>
                    <a:pt x="12" y="888"/>
                    <a:pt x="24" y="1329"/>
                    <a:pt x="36" y="1769"/>
                  </a:cubicBezTo>
                  <a:cubicBezTo>
                    <a:pt x="36" y="1997"/>
                    <a:pt x="145" y="2106"/>
                    <a:pt x="352" y="2106"/>
                  </a:cubicBezTo>
                  <a:cubicBezTo>
                    <a:pt x="373" y="2106"/>
                    <a:pt x="395" y="2105"/>
                    <a:pt x="417" y="2103"/>
                  </a:cubicBezTo>
                  <a:cubicBezTo>
                    <a:pt x="512" y="2091"/>
                    <a:pt x="608" y="2079"/>
                    <a:pt x="703" y="2067"/>
                  </a:cubicBezTo>
                  <a:cubicBezTo>
                    <a:pt x="953" y="2031"/>
                    <a:pt x="1084" y="1889"/>
                    <a:pt x="1072" y="1650"/>
                  </a:cubicBezTo>
                  <a:cubicBezTo>
                    <a:pt x="1072" y="1555"/>
                    <a:pt x="1072" y="1460"/>
                    <a:pt x="1072" y="1365"/>
                  </a:cubicBezTo>
                  <a:cubicBezTo>
                    <a:pt x="1072" y="1341"/>
                    <a:pt x="1048" y="1329"/>
                    <a:pt x="1024" y="1329"/>
                  </a:cubicBezTo>
                  <a:cubicBezTo>
                    <a:pt x="941" y="1341"/>
                    <a:pt x="846" y="1353"/>
                    <a:pt x="762" y="1365"/>
                  </a:cubicBezTo>
                  <a:cubicBezTo>
                    <a:pt x="739" y="1365"/>
                    <a:pt x="727" y="1388"/>
                    <a:pt x="727" y="1412"/>
                  </a:cubicBezTo>
                  <a:cubicBezTo>
                    <a:pt x="727" y="1484"/>
                    <a:pt x="727" y="1543"/>
                    <a:pt x="727" y="1615"/>
                  </a:cubicBezTo>
                  <a:cubicBezTo>
                    <a:pt x="727" y="1686"/>
                    <a:pt x="691" y="1722"/>
                    <a:pt x="632" y="1734"/>
                  </a:cubicBezTo>
                  <a:cubicBezTo>
                    <a:pt x="584" y="1734"/>
                    <a:pt x="536" y="1746"/>
                    <a:pt x="489" y="1746"/>
                  </a:cubicBezTo>
                  <a:cubicBezTo>
                    <a:pt x="479" y="1748"/>
                    <a:pt x="470" y="1749"/>
                    <a:pt x="462" y="1749"/>
                  </a:cubicBezTo>
                  <a:cubicBezTo>
                    <a:pt x="418" y="1749"/>
                    <a:pt x="391" y="1722"/>
                    <a:pt x="381" y="1662"/>
                  </a:cubicBezTo>
                  <a:cubicBezTo>
                    <a:pt x="381" y="1269"/>
                    <a:pt x="370" y="877"/>
                    <a:pt x="358" y="484"/>
                  </a:cubicBezTo>
                  <a:cubicBezTo>
                    <a:pt x="358" y="412"/>
                    <a:pt x="393" y="376"/>
                    <a:pt x="465" y="365"/>
                  </a:cubicBezTo>
                  <a:cubicBezTo>
                    <a:pt x="501" y="365"/>
                    <a:pt x="548" y="353"/>
                    <a:pt x="596" y="353"/>
                  </a:cubicBezTo>
                  <a:cubicBezTo>
                    <a:pt x="605" y="351"/>
                    <a:pt x="614" y="350"/>
                    <a:pt x="622" y="350"/>
                  </a:cubicBezTo>
                  <a:cubicBezTo>
                    <a:pt x="676" y="350"/>
                    <a:pt x="703" y="384"/>
                    <a:pt x="703" y="436"/>
                  </a:cubicBezTo>
                  <a:cubicBezTo>
                    <a:pt x="703" y="507"/>
                    <a:pt x="703" y="579"/>
                    <a:pt x="703" y="650"/>
                  </a:cubicBezTo>
                  <a:cubicBezTo>
                    <a:pt x="703" y="674"/>
                    <a:pt x="727" y="686"/>
                    <a:pt x="751" y="686"/>
                  </a:cubicBezTo>
                  <a:cubicBezTo>
                    <a:pt x="834" y="674"/>
                    <a:pt x="929" y="662"/>
                    <a:pt x="1013" y="650"/>
                  </a:cubicBezTo>
                  <a:cubicBezTo>
                    <a:pt x="1036" y="650"/>
                    <a:pt x="1048" y="626"/>
                    <a:pt x="1048" y="603"/>
                  </a:cubicBezTo>
                  <a:cubicBezTo>
                    <a:pt x="1048" y="507"/>
                    <a:pt x="1048" y="424"/>
                    <a:pt x="1048" y="329"/>
                  </a:cubicBezTo>
                  <a:cubicBezTo>
                    <a:pt x="1038" y="110"/>
                    <a:pt x="936" y="1"/>
                    <a:pt x="751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1316825" y="3957900"/>
              <a:ext cx="26800" cy="52950"/>
            </a:xfrm>
            <a:custGeom>
              <a:avLst/>
              <a:gdLst/>
              <a:ahLst/>
              <a:cxnLst/>
              <a:rect l="l" t="t" r="r" b="b"/>
              <a:pathLst>
                <a:path w="1072" h="2118" extrusionOk="0">
                  <a:moveTo>
                    <a:pt x="607" y="340"/>
                  </a:moveTo>
                  <a:cubicBezTo>
                    <a:pt x="667" y="340"/>
                    <a:pt x="715" y="364"/>
                    <a:pt x="715" y="435"/>
                  </a:cubicBezTo>
                  <a:lnTo>
                    <a:pt x="738" y="1626"/>
                  </a:lnTo>
                  <a:cubicBezTo>
                    <a:pt x="738" y="1697"/>
                    <a:pt x="703" y="1733"/>
                    <a:pt x="631" y="1745"/>
                  </a:cubicBezTo>
                  <a:cubicBezTo>
                    <a:pt x="584" y="1745"/>
                    <a:pt x="536" y="1757"/>
                    <a:pt x="488" y="1769"/>
                  </a:cubicBezTo>
                  <a:cubicBezTo>
                    <a:pt x="479" y="1770"/>
                    <a:pt x="471" y="1771"/>
                    <a:pt x="463" y="1771"/>
                  </a:cubicBezTo>
                  <a:cubicBezTo>
                    <a:pt x="408" y="1771"/>
                    <a:pt x="381" y="1736"/>
                    <a:pt x="381" y="1674"/>
                  </a:cubicBezTo>
                  <a:lnTo>
                    <a:pt x="357" y="483"/>
                  </a:lnTo>
                  <a:cubicBezTo>
                    <a:pt x="346" y="423"/>
                    <a:pt x="381" y="376"/>
                    <a:pt x="453" y="364"/>
                  </a:cubicBezTo>
                  <a:cubicBezTo>
                    <a:pt x="500" y="364"/>
                    <a:pt x="548" y="352"/>
                    <a:pt x="607" y="340"/>
                  </a:cubicBezTo>
                  <a:close/>
                  <a:moveTo>
                    <a:pt x="744" y="0"/>
                  </a:moveTo>
                  <a:cubicBezTo>
                    <a:pt x="716" y="0"/>
                    <a:pt x="687" y="2"/>
                    <a:pt x="655" y="7"/>
                  </a:cubicBezTo>
                  <a:cubicBezTo>
                    <a:pt x="560" y="19"/>
                    <a:pt x="465" y="31"/>
                    <a:pt x="369" y="42"/>
                  </a:cubicBezTo>
                  <a:cubicBezTo>
                    <a:pt x="131" y="78"/>
                    <a:pt x="0" y="221"/>
                    <a:pt x="0" y="471"/>
                  </a:cubicBezTo>
                  <a:cubicBezTo>
                    <a:pt x="12" y="912"/>
                    <a:pt x="24" y="1352"/>
                    <a:pt x="36" y="1793"/>
                  </a:cubicBezTo>
                  <a:cubicBezTo>
                    <a:pt x="36" y="2009"/>
                    <a:pt x="154" y="2117"/>
                    <a:pt x="354" y="2117"/>
                  </a:cubicBezTo>
                  <a:cubicBezTo>
                    <a:pt x="374" y="2117"/>
                    <a:pt x="395" y="2116"/>
                    <a:pt x="417" y="2114"/>
                  </a:cubicBezTo>
                  <a:cubicBezTo>
                    <a:pt x="512" y="2090"/>
                    <a:pt x="607" y="2078"/>
                    <a:pt x="703" y="2067"/>
                  </a:cubicBezTo>
                  <a:cubicBezTo>
                    <a:pt x="953" y="2031"/>
                    <a:pt x="1072" y="1888"/>
                    <a:pt x="1072" y="1638"/>
                  </a:cubicBezTo>
                  <a:cubicBezTo>
                    <a:pt x="1060" y="1197"/>
                    <a:pt x="1048" y="757"/>
                    <a:pt x="1036" y="316"/>
                  </a:cubicBezTo>
                  <a:cubicBezTo>
                    <a:pt x="1036" y="108"/>
                    <a:pt x="936" y="0"/>
                    <a:pt x="744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1349275" y="3949350"/>
              <a:ext cx="37825" cy="57550"/>
            </a:xfrm>
            <a:custGeom>
              <a:avLst/>
              <a:gdLst/>
              <a:ahLst/>
              <a:cxnLst/>
              <a:rect l="l" t="t" r="r" b="b"/>
              <a:pathLst>
                <a:path w="1513" h="2302" extrusionOk="0">
                  <a:moveTo>
                    <a:pt x="1435" y="0"/>
                  </a:moveTo>
                  <a:cubicBezTo>
                    <a:pt x="1430" y="0"/>
                    <a:pt x="1423" y="1"/>
                    <a:pt x="1417" y="3"/>
                  </a:cubicBezTo>
                  <a:cubicBezTo>
                    <a:pt x="1310" y="27"/>
                    <a:pt x="1191" y="39"/>
                    <a:pt x="1084" y="63"/>
                  </a:cubicBezTo>
                  <a:cubicBezTo>
                    <a:pt x="1048" y="75"/>
                    <a:pt x="1024" y="87"/>
                    <a:pt x="1024" y="123"/>
                  </a:cubicBezTo>
                  <a:cubicBezTo>
                    <a:pt x="941" y="563"/>
                    <a:pt x="845" y="1016"/>
                    <a:pt x="762" y="1456"/>
                  </a:cubicBezTo>
                  <a:cubicBezTo>
                    <a:pt x="655" y="1039"/>
                    <a:pt x="548" y="635"/>
                    <a:pt x="452" y="218"/>
                  </a:cubicBezTo>
                  <a:cubicBezTo>
                    <a:pt x="441" y="194"/>
                    <a:pt x="417" y="182"/>
                    <a:pt x="393" y="182"/>
                  </a:cubicBezTo>
                  <a:cubicBezTo>
                    <a:pt x="274" y="206"/>
                    <a:pt x="155" y="218"/>
                    <a:pt x="48" y="242"/>
                  </a:cubicBezTo>
                  <a:cubicBezTo>
                    <a:pt x="12" y="242"/>
                    <a:pt x="0" y="265"/>
                    <a:pt x="0" y="301"/>
                  </a:cubicBezTo>
                  <a:cubicBezTo>
                    <a:pt x="12" y="956"/>
                    <a:pt x="24" y="1599"/>
                    <a:pt x="36" y="2254"/>
                  </a:cubicBezTo>
                  <a:cubicBezTo>
                    <a:pt x="36" y="2289"/>
                    <a:pt x="60" y="2301"/>
                    <a:pt x="95" y="2301"/>
                  </a:cubicBezTo>
                  <a:cubicBezTo>
                    <a:pt x="167" y="2289"/>
                    <a:pt x="250" y="2278"/>
                    <a:pt x="333" y="2266"/>
                  </a:cubicBezTo>
                  <a:cubicBezTo>
                    <a:pt x="369" y="2254"/>
                    <a:pt x="381" y="2230"/>
                    <a:pt x="381" y="2206"/>
                  </a:cubicBezTo>
                  <a:cubicBezTo>
                    <a:pt x="369" y="1813"/>
                    <a:pt x="369" y="1432"/>
                    <a:pt x="357" y="1039"/>
                  </a:cubicBezTo>
                  <a:lnTo>
                    <a:pt x="369" y="1039"/>
                  </a:lnTo>
                  <a:cubicBezTo>
                    <a:pt x="464" y="1408"/>
                    <a:pt x="560" y="1789"/>
                    <a:pt x="655" y="2159"/>
                  </a:cubicBezTo>
                  <a:cubicBezTo>
                    <a:pt x="664" y="2185"/>
                    <a:pt x="673" y="2199"/>
                    <a:pt x="692" y="2199"/>
                  </a:cubicBezTo>
                  <a:cubicBezTo>
                    <a:pt x="698" y="2199"/>
                    <a:pt x="705" y="2197"/>
                    <a:pt x="714" y="2194"/>
                  </a:cubicBezTo>
                  <a:cubicBezTo>
                    <a:pt x="762" y="2194"/>
                    <a:pt x="798" y="2182"/>
                    <a:pt x="845" y="2170"/>
                  </a:cubicBezTo>
                  <a:cubicBezTo>
                    <a:pt x="869" y="2170"/>
                    <a:pt x="893" y="2147"/>
                    <a:pt x="893" y="2123"/>
                  </a:cubicBezTo>
                  <a:cubicBezTo>
                    <a:pt x="976" y="1718"/>
                    <a:pt x="1048" y="1313"/>
                    <a:pt x="1131" y="908"/>
                  </a:cubicBezTo>
                  <a:lnTo>
                    <a:pt x="1143" y="908"/>
                  </a:lnTo>
                  <a:cubicBezTo>
                    <a:pt x="1155" y="1289"/>
                    <a:pt x="1167" y="1682"/>
                    <a:pt x="1167" y="2063"/>
                  </a:cubicBezTo>
                  <a:cubicBezTo>
                    <a:pt x="1179" y="2099"/>
                    <a:pt x="1191" y="2111"/>
                    <a:pt x="1226" y="2111"/>
                  </a:cubicBezTo>
                  <a:cubicBezTo>
                    <a:pt x="1310" y="2087"/>
                    <a:pt x="1381" y="2075"/>
                    <a:pt x="1465" y="2063"/>
                  </a:cubicBezTo>
                  <a:cubicBezTo>
                    <a:pt x="1500" y="2051"/>
                    <a:pt x="1512" y="2039"/>
                    <a:pt x="1512" y="2004"/>
                  </a:cubicBezTo>
                  <a:cubicBezTo>
                    <a:pt x="1500" y="1349"/>
                    <a:pt x="1488" y="694"/>
                    <a:pt x="1476" y="39"/>
                  </a:cubicBezTo>
                  <a:cubicBezTo>
                    <a:pt x="1476" y="20"/>
                    <a:pt x="1461" y="0"/>
                    <a:pt x="1435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1392425" y="3944375"/>
              <a:ext cx="26525" cy="54900"/>
            </a:xfrm>
            <a:custGeom>
              <a:avLst/>
              <a:gdLst/>
              <a:ahLst/>
              <a:cxnLst/>
              <a:rect l="l" t="t" r="r" b="b"/>
              <a:pathLst>
                <a:path w="1061" h="2196" extrusionOk="0">
                  <a:moveTo>
                    <a:pt x="623" y="366"/>
                  </a:moveTo>
                  <a:cubicBezTo>
                    <a:pt x="666" y="366"/>
                    <a:pt x="691" y="393"/>
                    <a:pt x="691" y="453"/>
                  </a:cubicBezTo>
                  <a:lnTo>
                    <a:pt x="703" y="941"/>
                  </a:lnTo>
                  <a:cubicBezTo>
                    <a:pt x="703" y="1000"/>
                    <a:pt x="679" y="1048"/>
                    <a:pt x="608" y="1060"/>
                  </a:cubicBezTo>
                  <a:cubicBezTo>
                    <a:pt x="536" y="1072"/>
                    <a:pt x="453" y="1095"/>
                    <a:pt x="381" y="1107"/>
                  </a:cubicBezTo>
                  <a:cubicBezTo>
                    <a:pt x="370" y="881"/>
                    <a:pt x="370" y="643"/>
                    <a:pt x="370" y="417"/>
                  </a:cubicBezTo>
                  <a:cubicBezTo>
                    <a:pt x="441" y="405"/>
                    <a:pt x="512" y="381"/>
                    <a:pt x="596" y="369"/>
                  </a:cubicBezTo>
                  <a:cubicBezTo>
                    <a:pt x="605" y="367"/>
                    <a:pt x="614" y="366"/>
                    <a:pt x="623" y="366"/>
                  </a:cubicBezTo>
                  <a:close/>
                  <a:moveTo>
                    <a:pt x="777" y="0"/>
                  </a:moveTo>
                  <a:cubicBezTo>
                    <a:pt x="743" y="0"/>
                    <a:pt x="707" y="4"/>
                    <a:pt x="667" y="12"/>
                  </a:cubicBezTo>
                  <a:cubicBezTo>
                    <a:pt x="453" y="60"/>
                    <a:pt x="250" y="95"/>
                    <a:pt x="48" y="131"/>
                  </a:cubicBezTo>
                  <a:cubicBezTo>
                    <a:pt x="24" y="143"/>
                    <a:pt x="0" y="155"/>
                    <a:pt x="0" y="191"/>
                  </a:cubicBezTo>
                  <a:lnTo>
                    <a:pt x="12" y="179"/>
                  </a:lnTo>
                  <a:cubicBezTo>
                    <a:pt x="24" y="845"/>
                    <a:pt x="36" y="1500"/>
                    <a:pt x="48" y="2167"/>
                  </a:cubicBezTo>
                  <a:cubicBezTo>
                    <a:pt x="48" y="2184"/>
                    <a:pt x="61" y="2196"/>
                    <a:pt x="77" y="2196"/>
                  </a:cubicBezTo>
                  <a:cubicBezTo>
                    <a:pt x="83" y="2196"/>
                    <a:pt x="89" y="2194"/>
                    <a:pt x="96" y="2191"/>
                  </a:cubicBezTo>
                  <a:cubicBezTo>
                    <a:pt x="179" y="2179"/>
                    <a:pt x="274" y="2155"/>
                    <a:pt x="358" y="2143"/>
                  </a:cubicBezTo>
                  <a:cubicBezTo>
                    <a:pt x="393" y="2131"/>
                    <a:pt x="405" y="2119"/>
                    <a:pt x="405" y="2096"/>
                  </a:cubicBezTo>
                  <a:cubicBezTo>
                    <a:pt x="393" y="1881"/>
                    <a:pt x="393" y="1655"/>
                    <a:pt x="381" y="1441"/>
                  </a:cubicBezTo>
                  <a:cubicBezTo>
                    <a:pt x="489" y="1417"/>
                    <a:pt x="596" y="1405"/>
                    <a:pt x="691" y="1381"/>
                  </a:cubicBezTo>
                  <a:cubicBezTo>
                    <a:pt x="941" y="1334"/>
                    <a:pt x="1060" y="1179"/>
                    <a:pt x="1060" y="929"/>
                  </a:cubicBezTo>
                  <a:lnTo>
                    <a:pt x="1048" y="310"/>
                  </a:lnTo>
                  <a:cubicBezTo>
                    <a:pt x="1038" y="101"/>
                    <a:pt x="945" y="0"/>
                    <a:pt x="777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1421975" y="3937525"/>
              <a:ext cx="32675" cy="56100"/>
            </a:xfrm>
            <a:custGeom>
              <a:avLst/>
              <a:gdLst/>
              <a:ahLst/>
              <a:cxnLst/>
              <a:rect l="l" t="t" r="r" b="b"/>
              <a:pathLst>
                <a:path w="1307" h="2244" extrusionOk="0">
                  <a:moveTo>
                    <a:pt x="616" y="500"/>
                  </a:moveTo>
                  <a:cubicBezTo>
                    <a:pt x="676" y="786"/>
                    <a:pt x="735" y="1072"/>
                    <a:pt x="807" y="1358"/>
                  </a:cubicBezTo>
                  <a:cubicBezTo>
                    <a:pt x="688" y="1381"/>
                    <a:pt x="581" y="1405"/>
                    <a:pt x="473" y="1429"/>
                  </a:cubicBezTo>
                  <a:cubicBezTo>
                    <a:pt x="521" y="1119"/>
                    <a:pt x="569" y="810"/>
                    <a:pt x="616" y="500"/>
                  </a:cubicBezTo>
                  <a:close/>
                  <a:moveTo>
                    <a:pt x="783" y="0"/>
                  </a:moveTo>
                  <a:lnTo>
                    <a:pt x="426" y="84"/>
                  </a:lnTo>
                  <a:cubicBezTo>
                    <a:pt x="402" y="84"/>
                    <a:pt x="390" y="107"/>
                    <a:pt x="390" y="131"/>
                  </a:cubicBezTo>
                  <a:cubicBezTo>
                    <a:pt x="259" y="822"/>
                    <a:pt x="128" y="1512"/>
                    <a:pt x="9" y="2203"/>
                  </a:cubicBezTo>
                  <a:cubicBezTo>
                    <a:pt x="0" y="2230"/>
                    <a:pt x="5" y="2243"/>
                    <a:pt x="17" y="2243"/>
                  </a:cubicBezTo>
                  <a:cubicBezTo>
                    <a:pt x="22" y="2243"/>
                    <a:pt x="27" y="2242"/>
                    <a:pt x="33" y="2239"/>
                  </a:cubicBezTo>
                  <a:cubicBezTo>
                    <a:pt x="128" y="2215"/>
                    <a:pt x="223" y="2203"/>
                    <a:pt x="319" y="2179"/>
                  </a:cubicBezTo>
                  <a:cubicBezTo>
                    <a:pt x="331" y="2179"/>
                    <a:pt x="354" y="2155"/>
                    <a:pt x="354" y="2131"/>
                  </a:cubicBezTo>
                  <a:cubicBezTo>
                    <a:pt x="378" y="2000"/>
                    <a:pt x="390" y="1870"/>
                    <a:pt x="414" y="1739"/>
                  </a:cubicBezTo>
                  <a:cubicBezTo>
                    <a:pt x="569" y="1715"/>
                    <a:pt x="723" y="1679"/>
                    <a:pt x="866" y="1643"/>
                  </a:cubicBezTo>
                  <a:cubicBezTo>
                    <a:pt x="902" y="1762"/>
                    <a:pt x="926" y="1881"/>
                    <a:pt x="950" y="2000"/>
                  </a:cubicBezTo>
                  <a:cubicBezTo>
                    <a:pt x="958" y="2018"/>
                    <a:pt x="967" y="2029"/>
                    <a:pt x="980" y="2029"/>
                  </a:cubicBezTo>
                  <a:cubicBezTo>
                    <a:pt x="985" y="2029"/>
                    <a:pt x="991" y="2027"/>
                    <a:pt x="997" y="2024"/>
                  </a:cubicBezTo>
                  <a:cubicBezTo>
                    <a:pt x="1081" y="2000"/>
                    <a:pt x="1176" y="1977"/>
                    <a:pt x="1271" y="1965"/>
                  </a:cubicBezTo>
                  <a:cubicBezTo>
                    <a:pt x="1295" y="1953"/>
                    <a:pt x="1307" y="1929"/>
                    <a:pt x="1295" y="1905"/>
                  </a:cubicBezTo>
                  <a:lnTo>
                    <a:pt x="831" y="24"/>
                  </a:lnTo>
                  <a:cubicBezTo>
                    <a:pt x="831" y="0"/>
                    <a:pt x="807" y="0"/>
                    <a:pt x="783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1458500" y="3926800"/>
              <a:ext cx="28300" cy="58075"/>
            </a:xfrm>
            <a:custGeom>
              <a:avLst/>
              <a:gdLst/>
              <a:ahLst/>
              <a:cxnLst/>
              <a:rect l="l" t="t" r="r" b="b"/>
              <a:pathLst>
                <a:path w="1132" h="2323" extrusionOk="0">
                  <a:moveTo>
                    <a:pt x="1048" y="1"/>
                  </a:moveTo>
                  <a:cubicBezTo>
                    <a:pt x="965" y="24"/>
                    <a:pt x="870" y="48"/>
                    <a:pt x="786" y="72"/>
                  </a:cubicBezTo>
                  <a:cubicBezTo>
                    <a:pt x="751" y="84"/>
                    <a:pt x="739" y="96"/>
                    <a:pt x="739" y="132"/>
                  </a:cubicBezTo>
                  <a:cubicBezTo>
                    <a:pt x="751" y="489"/>
                    <a:pt x="763" y="846"/>
                    <a:pt x="763" y="1215"/>
                  </a:cubicBezTo>
                  <a:lnTo>
                    <a:pt x="751" y="1215"/>
                  </a:lnTo>
                  <a:cubicBezTo>
                    <a:pt x="620" y="882"/>
                    <a:pt x="477" y="560"/>
                    <a:pt x="346" y="227"/>
                  </a:cubicBezTo>
                  <a:cubicBezTo>
                    <a:pt x="337" y="209"/>
                    <a:pt x="328" y="198"/>
                    <a:pt x="315" y="198"/>
                  </a:cubicBezTo>
                  <a:cubicBezTo>
                    <a:pt x="310" y="198"/>
                    <a:pt x="305" y="200"/>
                    <a:pt x="298" y="203"/>
                  </a:cubicBezTo>
                  <a:cubicBezTo>
                    <a:pt x="215" y="227"/>
                    <a:pt x="132" y="239"/>
                    <a:pt x="36" y="263"/>
                  </a:cubicBezTo>
                  <a:cubicBezTo>
                    <a:pt x="13" y="274"/>
                    <a:pt x="1" y="286"/>
                    <a:pt x="1" y="310"/>
                  </a:cubicBezTo>
                  <a:cubicBezTo>
                    <a:pt x="13" y="977"/>
                    <a:pt x="24" y="1632"/>
                    <a:pt x="48" y="2287"/>
                  </a:cubicBezTo>
                  <a:cubicBezTo>
                    <a:pt x="48" y="2310"/>
                    <a:pt x="60" y="2322"/>
                    <a:pt x="84" y="2322"/>
                  </a:cubicBezTo>
                  <a:cubicBezTo>
                    <a:pt x="179" y="2299"/>
                    <a:pt x="263" y="2275"/>
                    <a:pt x="358" y="2251"/>
                  </a:cubicBezTo>
                  <a:cubicBezTo>
                    <a:pt x="382" y="2251"/>
                    <a:pt x="394" y="2227"/>
                    <a:pt x="394" y="2203"/>
                  </a:cubicBezTo>
                  <a:lnTo>
                    <a:pt x="370" y="1108"/>
                  </a:lnTo>
                  <a:lnTo>
                    <a:pt x="382" y="1108"/>
                  </a:lnTo>
                  <a:cubicBezTo>
                    <a:pt x="525" y="1441"/>
                    <a:pt x="655" y="1775"/>
                    <a:pt x="798" y="2108"/>
                  </a:cubicBezTo>
                  <a:cubicBezTo>
                    <a:pt x="810" y="2132"/>
                    <a:pt x="822" y="2132"/>
                    <a:pt x="846" y="2132"/>
                  </a:cubicBezTo>
                  <a:cubicBezTo>
                    <a:pt x="929" y="2108"/>
                    <a:pt x="1013" y="2084"/>
                    <a:pt x="1096" y="2060"/>
                  </a:cubicBezTo>
                  <a:cubicBezTo>
                    <a:pt x="1120" y="2060"/>
                    <a:pt x="1132" y="2037"/>
                    <a:pt x="1132" y="2013"/>
                  </a:cubicBezTo>
                  <a:cubicBezTo>
                    <a:pt x="1120" y="1346"/>
                    <a:pt x="1108" y="691"/>
                    <a:pt x="1096" y="36"/>
                  </a:cubicBezTo>
                  <a:cubicBezTo>
                    <a:pt x="1096" y="13"/>
                    <a:pt x="1072" y="1"/>
                    <a:pt x="1048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1490050" y="3916575"/>
              <a:ext cx="32700" cy="56800"/>
            </a:xfrm>
            <a:custGeom>
              <a:avLst/>
              <a:gdLst/>
              <a:ahLst/>
              <a:cxnLst/>
              <a:rect l="l" t="t" r="r" b="b"/>
              <a:pathLst>
                <a:path w="1308" h="2272" extrusionOk="0">
                  <a:moveTo>
                    <a:pt x="1274" y="1"/>
                  </a:moveTo>
                  <a:cubicBezTo>
                    <a:pt x="1267" y="1"/>
                    <a:pt x="1259" y="2"/>
                    <a:pt x="1251" y="5"/>
                  </a:cubicBezTo>
                  <a:cubicBezTo>
                    <a:pt x="1168" y="29"/>
                    <a:pt x="1084" y="52"/>
                    <a:pt x="1001" y="76"/>
                  </a:cubicBezTo>
                  <a:cubicBezTo>
                    <a:pt x="965" y="88"/>
                    <a:pt x="953" y="100"/>
                    <a:pt x="941" y="136"/>
                  </a:cubicBezTo>
                  <a:cubicBezTo>
                    <a:pt x="846" y="410"/>
                    <a:pt x="763" y="683"/>
                    <a:pt x="667" y="957"/>
                  </a:cubicBezTo>
                  <a:cubicBezTo>
                    <a:pt x="572" y="731"/>
                    <a:pt x="477" y="517"/>
                    <a:pt x="370" y="302"/>
                  </a:cubicBezTo>
                  <a:cubicBezTo>
                    <a:pt x="358" y="267"/>
                    <a:pt x="346" y="267"/>
                    <a:pt x="310" y="267"/>
                  </a:cubicBezTo>
                  <a:cubicBezTo>
                    <a:pt x="227" y="291"/>
                    <a:pt x="144" y="314"/>
                    <a:pt x="60" y="338"/>
                  </a:cubicBezTo>
                  <a:cubicBezTo>
                    <a:pt x="13" y="350"/>
                    <a:pt x="1" y="386"/>
                    <a:pt x="13" y="410"/>
                  </a:cubicBezTo>
                  <a:cubicBezTo>
                    <a:pt x="179" y="755"/>
                    <a:pt x="346" y="1088"/>
                    <a:pt x="513" y="1434"/>
                  </a:cubicBezTo>
                  <a:cubicBezTo>
                    <a:pt x="513" y="1695"/>
                    <a:pt x="525" y="1957"/>
                    <a:pt x="525" y="2231"/>
                  </a:cubicBezTo>
                  <a:cubicBezTo>
                    <a:pt x="525" y="2258"/>
                    <a:pt x="538" y="2271"/>
                    <a:pt x="560" y="2271"/>
                  </a:cubicBezTo>
                  <a:cubicBezTo>
                    <a:pt x="567" y="2271"/>
                    <a:pt x="575" y="2270"/>
                    <a:pt x="584" y="2267"/>
                  </a:cubicBezTo>
                  <a:cubicBezTo>
                    <a:pt x="656" y="2243"/>
                    <a:pt x="739" y="2219"/>
                    <a:pt x="822" y="2196"/>
                  </a:cubicBezTo>
                  <a:cubicBezTo>
                    <a:pt x="858" y="2184"/>
                    <a:pt x="870" y="2160"/>
                    <a:pt x="870" y="2136"/>
                  </a:cubicBezTo>
                  <a:cubicBezTo>
                    <a:pt x="870" y="1862"/>
                    <a:pt x="858" y="1600"/>
                    <a:pt x="858" y="1326"/>
                  </a:cubicBezTo>
                  <a:cubicBezTo>
                    <a:pt x="1001" y="910"/>
                    <a:pt x="1144" y="481"/>
                    <a:pt x="1298" y="52"/>
                  </a:cubicBezTo>
                  <a:cubicBezTo>
                    <a:pt x="1308" y="16"/>
                    <a:pt x="1296" y="1"/>
                    <a:pt x="1274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948025" y="3820875"/>
              <a:ext cx="349475" cy="305950"/>
            </a:xfrm>
            <a:custGeom>
              <a:avLst/>
              <a:gdLst/>
              <a:ahLst/>
              <a:cxnLst/>
              <a:rect l="l" t="t" r="r" b="b"/>
              <a:pathLst>
                <a:path w="13979" h="12238" extrusionOk="0">
                  <a:moveTo>
                    <a:pt x="6987" y="0"/>
                  </a:moveTo>
                  <a:cubicBezTo>
                    <a:pt x="5966" y="0"/>
                    <a:pt x="4930" y="256"/>
                    <a:pt x="3977" y="797"/>
                  </a:cubicBezTo>
                  <a:cubicBezTo>
                    <a:pt x="1036" y="2464"/>
                    <a:pt x="0" y="6190"/>
                    <a:pt x="1667" y="9131"/>
                  </a:cubicBezTo>
                  <a:cubicBezTo>
                    <a:pt x="2794" y="11120"/>
                    <a:pt x="4869" y="12237"/>
                    <a:pt x="6999" y="12237"/>
                  </a:cubicBezTo>
                  <a:cubicBezTo>
                    <a:pt x="8020" y="12237"/>
                    <a:pt x="9053" y="11981"/>
                    <a:pt x="10002" y="11441"/>
                  </a:cubicBezTo>
                  <a:cubicBezTo>
                    <a:pt x="12943" y="9774"/>
                    <a:pt x="13978" y="6035"/>
                    <a:pt x="12311" y="3095"/>
                  </a:cubicBezTo>
                  <a:cubicBezTo>
                    <a:pt x="11185" y="1115"/>
                    <a:pt x="9117" y="0"/>
                    <a:pt x="69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971550" y="3835500"/>
              <a:ext cx="302725" cy="276100"/>
            </a:xfrm>
            <a:custGeom>
              <a:avLst/>
              <a:gdLst/>
              <a:ahLst/>
              <a:cxnLst/>
              <a:rect l="l" t="t" r="r" b="b"/>
              <a:pathLst>
                <a:path w="12109" h="11044" extrusionOk="0">
                  <a:moveTo>
                    <a:pt x="6059" y="0"/>
                  </a:moveTo>
                  <a:cubicBezTo>
                    <a:pt x="4646" y="0"/>
                    <a:pt x="3233" y="539"/>
                    <a:pt x="2155" y="1617"/>
                  </a:cubicBezTo>
                  <a:cubicBezTo>
                    <a:pt x="0" y="3772"/>
                    <a:pt x="0" y="7272"/>
                    <a:pt x="2155" y="9427"/>
                  </a:cubicBezTo>
                  <a:cubicBezTo>
                    <a:pt x="3233" y="10505"/>
                    <a:pt x="4646" y="11043"/>
                    <a:pt x="6059" y="11043"/>
                  </a:cubicBezTo>
                  <a:cubicBezTo>
                    <a:pt x="7471" y="11043"/>
                    <a:pt x="8882" y="10505"/>
                    <a:pt x="9954" y="9427"/>
                  </a:cubicBezTo>
                  <a:cubicBezTo>
                    <a:pt x="12109" y="7272"/>
                    <a:pt x="12109" y="3772"/>
                    <a:pt x="9954" y="1617"/>
                  </a:cubicBezTo>
                  <a:cubicBezTo>
                    <a:pt x="8882" y="539"/>
                    <a:pt x="7471" y="0"/>
                    <a:pt x="60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025700" y="3913225"/>
              <a:ext cx="198575" cy="150700"/>
            </a:xfrm>
            <a:custGeom>
              <a:avLst/>
              <a:gdLst/>
              <a:ahLst/>
              <a:cxnLst/>
              <a:rect l="l" t="t" r="r" b="b"/>
              <a:pathLst>
                <a:path w="7943" h="6028" extrusionOk="0">
                  <a:moveTo>
                    <a:pt x="4452" y="1"/>
                  </a:moveTo>
                  <a:cubicBezTo>
                    <a:pt x="3985" y="1"/>
                    <a:pt x="3497" y="80"/>
                    <a:pt x="3013" y="246"/>
                  </a:cubicBezTo>
                  <a:cubicBezTo>
                    <a:pt x="1108" y="901"/>
                    <a:pt x="1" y="2675"/>
                    <a:pt x="537" y="4211"/>
                  </a:cubicBezTo>
                  <a:cubicBezTo>
                    <a:pt x="928" y="5348"/>
                    <a:pt x="2127" y="6027"/>
                    <a:pt x="3502" y="6027"/>
                  </a:cubicBezTo>
                  <a:cubicBezTo>
                    <a:pt x="3970" y="6027"/>
                    <a:pt x="4458" y="5949"/>
                    <a:pt x="4942" y="5782"/>
                  </a:cubicBezTo>
                  <a:cubicBezTo>
                    <a:pt x="6835" y="5128"/>
                    <a:pt x="7942" y="3353"/>
                    <a:pt x="7419" y="1818"/>
                  </a:cubicBezTo>
                  <a:cubicBezTo>
                    <a:pt x="7019" y="681"/>
                    <a:pt x="5824" y="1"/>
                    <a:pt x="44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1043875" y="3886025"/>
              <a:ext cx="132775" cy="88425"/>
            </a:xfrm>
            <a:custGeom>
              <a:avLst/>
              <a:gdLst/>
              <a:ahLst/>
              <a:cxnLst/>
              <a:rect l="l" t="t" r="r" b="b"/>
              <a:pathLst>
                <a:path w="5311" h="3537" extrusionOk="0">
                  <a:moveTo>
                    <a:pt x="4346" y="0"/>
                  </a:moveTo>
                  <a:lnTo>
                    <a:pt x="3846" y="1001"/>
                  </a:lnTo>
                  <a:lnTo>
                    <a:pt x="5310" y="1036"/>
                  </a:lnTo>
                  <a:lnTo>
                    <a:pt x="3727" y="1870"/>
                  </a:lnTo>
                  <a:cubicBezTo>
                    <a:pt x="3727" y="1870"/>
                    <a:pt x="3989" y="2787"/>
                    <a:pt x="3965" y="3168"/>
                  </a:cubicBezTo>
                  <a:cubicBezTo>
                    <a:pt x="3775" y="3037"/>
                    <a:pt x="2691" y="2417"/>
                    <a:pt x="2691" y="2417"/>
                  </a:cubicBezTo>
                  <a:cubicBezTo>
                    <a:pt x="2691" y="2417"/>
                    <a:pt x="1417" y="3489"/>
                    <a:pt x="1346" y="3537"/>
                  </a:cubicBezTo>
                  <a:cubicBezTo>
                    <a:pt x="1453" y="3168"/>
                    <a:pt x="1548" y="2798"/>
                    <a:pt x="1643" y="2429"/>
                  </a:cubicBezTo>
                  <a:lnTo>
                    <a:pt x="0" y="2406"/>
                  </a:lnTo>
                  <a:lnTo>
                    <a:pt x="1429" y="1536"/>
                  </a:lnTo>
                  <a:lnTo>
                    <a:pt x="679" y="989"/>
                  </a:lnTo>
                  <a:lnTo>
                    <a:pt x="2715" y="1096"/>
                  </a:lnTo>
                  <a:lnTo>
                    <a:pt x="4346" y="0"/>
                  </a:lnTo>
                  <a:cubicBezTo>
                    <a:pt x="4346" y="0"/>
                    <a:pt x="4334" y="0"/>
                    <a:pt x="4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1097750" y="3868925"/>
              <a:ext cx="20250" cy="58500"/>
            </a:xfrm>
            <a:custGeom>
              <a:avLst/>
              <a:gdLst/>
              <a:ahLst/>
              <a:cxnLst/>
              <a:rect l="l" t="t" r="r" b="b"/>
              <a:pathLst>
                <a:path w="810" h="2340" extrusionOk="0">
                  <a:moveTo>
                    <a:pt x="771" y="1"/>
                  </a:moveTo>
                  <a:cubicBezTo>
                    <a:pt x="609" y="1"/>
                    <a:pt x="64" y="130"/>
                    <a:pt x="0" y="172"/>
                  </a:cubicBezTo>
                  <a:lnTo>
                    <a:pt x="322" y="2339"/>
                  </a:lnTo>
                  <a:lnTo>
                    <a:pt x="715" y="2316"/>
                  </a:lnTo>
                  <a:cubicBezTo>
                    <a:pt x="715" y="2137"/>
                    <a:pt x="810" y="6"/>
                    <a:pt x="810" y="6"/>
                  </a:cubicBezTo>
                  <a:cubicBezTo>
                    <a:pt x="803" y="2"/>
                    <a:pt x="789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713775" y="3423375"/>
              <a:ext cx="202125" cy="215325"/>
            </a:xfrm>
            <a:custGeom>
              <a:avLst/>
              <a:gdLst/>
              <a:ahLst/>
              <a:cxnLst/>
              <a:rect l="l" t="t" r="r" b="b"/>
              <a:pathLst>
                <a:path w="8085" h="8613" extrusionOk="0">
                  <a:moveTo>
                    <a:pt x="2437" y="0"/>
                  </a:moveTo>
                  <a:cubicBezTo>
                    <a:pt x="2147" y="0"/>
                    <a:pt x="1883" y="29"/>
                    <a:pt x="1643" y="88"/>
                  </a:cubicBezTo>
                  <a:cubicBezTo>
                    <a:pt x="1072" y="219"/>
                    <a:pt x="655" y="469"/>
                    <a:pt x="393" y="838"/>
                  </a:cubicBezTo>
                  <a:cubicBezTo>
                    <a:pt x="131" y="1219"/>
                    <a:pt x="0" y="1671"/>
                    <a:pt x="0" y="2219"/>
                  </a:cubicBezTo>
                  <a:cubicBezTo>
                    <a:pt x="0" y="2612"/>
                    <a:pt x="95" y="2921"/>
                    <a:pt x="298" y="3147"/>
                  </a:cubicBezTo>
                  <a:cubicBezTo>
                    <a:pt x="488" y="3374"/>
                    <a:pt x="798" y="3540"/>
                    <a:pt x="1203" y="3636"/>
                  </a:cubicBezTo>
                  <a:cubicBezTo>
                    <a:pt x="1203" y="3624"/>
                    <a:pt x="1179" y="3552"/>
                    <a:pt x="1119" y="3433"/>
                  </a:cubicBezTo>
                  <a:cubicBezTo>
                    <a:pt x="1072" y="3302"/>
                    <a:pt x="1048" y="3100"/>
                    <a:pt x="1048" y="2826"/>
                  </a:cubicBezTo>
                  <a:cubicBezTo>
                    <a:pt x="1048" y="1957"/>
                    <a:pt x="1227" y="1409"/>
                    <a:pt x="1596" y="1159"/>
                  </a:cubicBezTo>
                  <a:cubicBezTo>
                    <a:pt x="1834" y="1010"/>
                    <a:pt x="2123" y="936"/>
                    <a:pt x="2472" y="936"/>
                  </a:cubicBezTo>
                  <a:cubicBezTo>
                    <a:pt x="2682" y="936"/>
                    <a:pt x="2913" y="963"/>
                    <a:pt x="3167" y="1016"/>
                  </a:cubicBezTo>
                  <a:cubicBezTo>
                    <a:pt x="3215" y="1028"/>
                    <a:pt x="3263" y="1040"/>
                    <a:pt x="3298" y="1052"/>
                  </a:cubicBezTo>
                  <a:cubicBezTo>
                    <a:pt x="2762" y="3457"/>
                    <a:pt x="2227" y="5850"/>
                    <a:pt x="1691" y="8243"/>
                  </a:cubicBezTo>
                  <a:cubicBezTo>
                    <a:pt x="2239" y="8374"/>
                    <a:pt x="2774" y="8505"/>
                    <a:pt x="3322" y="8612"/>
                  </a:cubicBezTo>
                  <a:cubicBezTo>
                    <a:pt x="3846" y="6291"/>
                    <a:pt x="4370" y="3945"/>
                    <a:pt x="4894" y="1600"/>
                  </a:cubicBezTo>
                  <a:cubicBezTo>
                    <a:pt x="5334" y="1778"/>
                    <a:pt x="5679" y="1897"/>
                    <a:pt x="5930" y="1981"/>
                  </a:cubicBezTo>
                  <a:cubicBezTo>
                    <a:pt x="6168" y="2064"/>
                    <a:pt x="6418" y="2124"/>
                    <a:pt x="6656" y="2159"/>
                  </a:cubicBezTo>
                  <a:cubicBezTo>
                    <a:pt x="6781" y="2178"/>
                    <a:pt x="6898" y="2188"/>
                    <a:pt x="7008" y="2188"/>
                  </a:cubicBezTo>
                  <a:cubicBezTo>
                    <a:pt x="7304" y="2188"/>
                    <a:pt x="7541" y="2117"/>
                    <a:pt x="7715" y="1969"/>
                  </a:cubicBezTo>
                  <a:cubicBezTo>
                    <a:pt x="7942" y="1766"/>
                    <a:pt x="8073" y="1421"/>
                    <a:pt x="8085" y="921"/>
                  </a:cubicBezTo>
                  <a:lnTo>
                    <a:pt x="8085" y="921"/>
                  </a:lnTo>
                  <a:cubicBezTo>
                    <a:pt x="7855" y="984"/>
                    <a:pt x="7610" y="1014"/>
                    <a:pt x="7348" y="1014"/>
                  </a:cubicBezTo>
                  <a:cubicBezTo>
                    <a:pt x="7161" y="1014"/>
                    <a:pt x="6966" y="998"/>
                    <a:pt x="6763" y="969"/>
                  </a:cubicBezTo>
                  <a:cubicBezTo>
                    <a:pt x="6382" y="909"/>
                    <a:pt x="5953" y="790"/>
                    <a:pt x="5465" y="623"/>
                  </a:cubicBezTo>
                  <a:cubicBezTo>
                    <a:pt x="4882" y="421"/>
                    <a:pt x="4346" y="266"/>
                    <a:pt x="3846" y="171"/>
                  </a:cubicBezTo>
                  <a:cubicBezTo>
                    <a:pt x="3320" y="59"/>
                    <a:pt x="2852" y="0"/>
                    <a:pt x="2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843850" y="3462750"/>
              <a:ext cx="711425" cy="213775"/>
            </a:xfrm>
            <a:custGeom>
              <a:avLst/>
              <a:gdLst/>
              <a:ahLst/>
              <a:cxnLst/>
              <a:rect l="l" t="t" r="r" b="b"/>
              <a:pathLst>
                <a:path w="28457" h="8551" extrusionOk="0">
                  <a:moveTo>
                    <a:pt x="26074" y="1723"/>
                  </a:moveTo>
                  <a:cubicBezTo>
                    <a:pt x="26159" y="1723"/>
                    <a:pt x="26224" y="1752"/>
                    <a:pt x="26265" y="1811"/>
                  </a:cubicBezTo>
                  <a:cubicBezTo>
                    <a:pt x="26325" y="1882"/>
                    <a:pt x="26373" y="2049"/>
                    <a:pt x="26384" y="2287"/>
                  </a:cubicBezTo>
                  <a:cubicBezTo>
                    <a:pt x="26170" y="2430"/>
                    <a:pt x="26063" y="2656"/>
                    <a:pt x="26063" y="2954"/>
                  </a:cubicBezTo>
                  <a:cubicBezTo>
                    <a:pt x="26063" y="3227"/>
                    <a:pt x="26158" y="3382"/>
                    <a:pt x="26337" y="3406"/>
                  </a:cubicBezTo>
                  <a:cubicBezTo>
                    <a:pt x="26254" y="4097"/>
                    <a:pt x="26087" y="4704"/>
                    <a:pt x="25849" y="5216"/>
                  </a:cubicBezTo>
                  <a:cubicBezTo>
                    <a:pt x="25599" y="5728"/>
                    <a:pt x="25337" y="6013"/>
                    <a:pt x="25063" y="6073"/>
                  </a:cubicBezTo>
                  <a:cubicBezTo>
                    <a:pt x="25000" y="6087"/>
                    <a:pt x="24943" y="6094"/>
                    <a:pt x="24891" y="6094"/>
                  </a:cubicBezTo>
                  <a:cubicBezTo>
                    <a:pt x="24764" y="6094"/>
                    <a:pt x="24669" y="6054"/>
                    <a:pt x="24610" y="5978"/>
                  </a:cubicBezTo>
                  <a:cubicBezTo>
                    <a:pt x="24527" y="5871"/>
                    <a:pt x="24479" y="5632"/>
                    <a:pt x="24479" y="5263"/>
                  </a:cubicBezTo>
                  <a:cubicBezTo>
                    <a:pt x="24479" y="4882"/>
                    <a:pt x="24551" y="4418"/>
                    <a:pt x="24694" y="3870"/>
                  </a:cubicBezTo>
                  <a:cubicBezTo>
                    <a:pt x="24837" y="3323"/>
                    <a:pt x="25015" y="2846"/>
                    <a:pt x="25241" y="2442"/>
                  </a:cubicBezTo>
                  <a:cubicBezTo>
                    <a:pt x="25468" y="2025"/>
                    <a:pt x="25706" y="1787"/>
                    <a:pt x="25956" y="1739"/>
                  </a:cubicBezTo>
                  <a:cubicBezTo>
                    <a:pt x="25999" y="1728"/>
                    <a:pt x="26038" y="1723"/>
                    <a:pt x="26074" y="1723"/>
                  </a:cubicBezTo>
                  <a:close/>
                  <a:moveTo>
                    <a:pt x="3157" y="2806"/>
                  </a:moveTo>
                  <a:cubicBezTo>
                    <a:pt x="3180" y="2806"/>
                    <a:pt x="3203" y="2807"/>
                    <a:pt x="3227" y="2811"/>
                  </a:cubicBezTo>
                  <a:cubicBezTo>
                    <a:pt x="3382" y="2834"/>
                    <a:pt x="3489" y="2894"/>
                    <a:pt x="3548" y="3001"/>
                  </a:cubicBezTo>
                  <a:cubicBezTo>
                    <a:pt x="3608" y="3096"/>
                    <a:pt x="3655" y="3275"/>
                    <a:pt x="3667" y="3525"/>
                  </a:cubicBezTo>
                  <a:cubicBezTo>
                    <a:pt x="3429" y="3596"/>
                    <a:pt x="3310" y="3787"/>
                    <a:pt x="3310" y="4097"/>
                  </a:cubicBezTo>
                  <a:cubicBezTo>
                    <a:pt x="3310" y="4370"/>
                    <a:pt x="3417" y="4549"/>
                    <a:pt x="3620" y="4620"/>
                  </a:cubicBezTo>
                  <a:cubicBezTo>
                    <a:pt x="3560" y="5061"/>
                    <a:pt x="3453" y="5442"/>
                    <a:pt x="3322" y="5787"/>
                  </a:cubicBezTo>
                  <a:cubicBezTo>
                    <a:pt x="3179" y="6133"/>
                    <a:pt x="3024" y="6394"/>
                    <a:pt x="2846" y="6585"/>
                  </a:cubicBezTo>
                  <a:cubicBezTo>
                    <a:pt x="2684" y="6736"/>
                    <a:pt x="2531" y="6819"/>
                    <a:pt x="2373" y="6819"/>
                  </a:cubicBezTo>
                  <a:cubicBezTo>
                    <a:pt x="2344" y="6819"/>
                    <a:pt x="2315" y="6817"/>
                    <a:pt x="2286" y="6811"/>
                  </a:cubicBezTo>
                  <a:cubicBezTo>
                    <a:pt x="2072" y="6787"/>
                    <a:pt x="1917" y="6692"/>
                    <a:pt x="1834" y="6561"/>
                  </a:cubicBezTo>
                  <a:cubicBezTo>
                    <a:pt x="1750" y="6418"/>
                    <a:pt x="1703" y="6168"/>
                    <a:pt x="1715" y="5799"/>
                  </a:cubicBezTo>
                  <a:cubicBezTo>
                    <a:pt x="1715" y="5418"/>
                    <a:pt x="1786" y="4978"/>
                    <a:pt x="1929" y="4489"/>
                  </a:cubicBezTo>
                  <a:cubicBezTo>
                    <a:pt x="2072" y="4001"/>
                    <a:pt x="2262" y="3585"/>
                    <a:pt x="2501" y="3263"/>
                  </a:cubicBezTo>
                  <a:cubicBezTo>
                    <a:pt x="2716" y="2961"/>
                    <a:pt x="2932" y="2806"/>
                    <a:pt x="3157" y="2806"/>
                  </a:cubicBezTo>
                  <a:close/>
                  <a:moveTo>
                    <a:pt x="17075" y="3189"/>
                  </a:moveTo>
                  <a:cubicBezTo>
                    <a:pt x="17210" y="3189"/>
                    <a:pt x="17309" y="3226"/>
                    <a:pt x="17371" y="3299"/>
                  </a:cubicBezTo>
                  <a:cubicBezTo>
                    <a:pt x="17443" y="3394"/>
                    <a:pt x="17491" y="3489"/>
                    <a:pt x="17491" y="3585"/>
                  </a:cubicBezTo>
                  <a:cubicBezTo>
                    <a:pt x="17300" y="4466"/>
                    <a:pt x="17121" y="5335"/>
                    <a:pt x="16931" y="6216"/>
                  </a:cubicBezTo>
                  <a:cubicBezTo>
                    <a:pt x="16871" y="6537"/>
                    <a:pt x="16740" y="6787"/>
                    <a:pt x="16550" y="6990"/>
                  </a:cubicBezTo>
                  <a:cubicBezTo>
                    <a:pt x="16359" y="7180"/>
                    <a:pt x="16169" y="7287"/>
                    <a:pt x="15978" y="7299"/>
                  </a:cubicBezTo>
                  <a:cubicBezTo>
                    <a:pt x="15963" y="7301"/>
                    <a:pt x="15948" y="7301"/>
                    <a:pt x="15932" y="7301"/>
                  </a:cubicBezTo>
                  <a:cubicBezTo>
                    <a:pt x="15795" y="7301"/>
                    <a:pt x="15670" y="7253"/>
                    <a:pt x="15574" y="7156"/>
                  </a:cubicBezTo>
                  <a:cubicBezTo>
                    <a:pt x="15466" y="7061"/>
                    <a:pt x="15407" y="6823"/>
                    <a:pt x="15407" y="6442"/>
                  </a:cubicBezTo>
                  <a:cubicBezTo>
                    <a:pt x="15407" y="6061"/>
                    <a:pt x="15478" y="5621"/>
                    <a:pt x="15609" y="5109"/>
                  </a:cubicBezTo>
                  <a:cubicBezTo>
                    <a:pt x="15752" y="4597"/>
                    <a:pt x="15943" y="4156"/>
                    <a:pt x="16193" y="3787"/>
                  </a:cubicBezTo>
                  <a:cubicBezTo>
                    <a:pt x="16431" y="3418"/>
                    <a:pt x="16705" y="3215"/>
                    <a:pt x="17014" y="3192"/>
                  </a:cubicBezTo>
                  <a:cubicBezTo>
                    <a:pt x="17035" y="3190"/>
                    <a:pt x="17055" y="3189"/>
                    <a:pt x="17075" y="3189"/>
                  </a:cubicBezTo>
                  <a:close/>
                  <a:moveTo>
                    <a:pt x="22705" y="1"/>
                  </a:moveTo>
                  <a:lnTo>
                    <a:pt x="22705" y="1"/>
                  </a:lnTo>
                  <a:cubicBezTo>
                    <a:pt x="22146" y="179"/>
                    <a:pt x="21586" y="346"/>
                    <a:pt x="21015" y="501"/>
                  </a:cubicBezTo>
                  <a:cubicBezTo>
                    <a:pt x="20908" y="1049"/>
                    <a:pt x="20789" y="1584"/>
                    <a:pt x="20669" y="2132"/>
                  </a:cubicBezTo>
                  <a:cubicBezTo>
                    <a:pt x="20550" y="2144"/>
                    <a:pt x="20419" y="2168"/>
                    <a:pt x="20300" y="2180"/>
                  </a:cubicBezTo>
                  <a:cubicBezTo>
                    <a:pt x="20265" y="2334"/>
                    <a:pt x="20229" y="2489"/>
                    <a:pt x="20205" y="2656"/>
                  </a:cubicBezTo>
                  <a:cubicBezTo>
                    <a:pt x="20324" y="2632"/>
                    <a:pt x="20455" y="2620"/>
                    <a:pt x="20586" y="2596"/>
                  </a:cubicBezTo>
                  <a:lnTo>
                    <a:pt x="20586" y="2596"/>
                  </a:lnTo>
                  <a:cubicBezTo>
                    <a:pt x="20348" y="3704"/>
                    <a:pt x="20122" y="4799"/>
                    <a:pt x="19896" y="5906"/>
                  </a:cubicBezTo>
                  <a:cubicBezTo>
                    <a:pt x="19800" y="6240"/>
                    <a:pt x="19681" y="6514"/>
                    <a:pt x="19526" y="6728"/>
                  </a:cubicBezTo>
                  <a:cubicBezTo>
                    <a:pt x="19360" y="6942"/>
                    <a:pt x="19181" y="7061"/>
                    <a:pt x="18967" y="7097"/>
                  </a:cubicBezTo>
                  <a:cubicBezTo>
                    <a:pt x="18937" y="7100"/>
                    <a:pt x="18908" y="7102"/>
                    <a:pt x="18880" y="7102"/>
                  </a:cubicBezTo>
                  <a:cubicBezTo>
                    <a:pt x="18618" y="7102"/>
                    <a:pt x="18491" y="6948"/>
                    <a:pt x="18491" y="6656"/>
                  </a:cubicBezTo>
                  <a:cubicBezTo>
                    <a:pt x="18491" y="6525"/>
                    <a:pt x="18514" y="6394"/>
                    <a:pt x="18538" y="6287"/>
                  </a:cubicBezTo>
                  <a:cubicBezTo>
                    <a:pt x="18812" y="4954"/>
                    <a:pt x="19086" y="3632"/>
                    <a:pt x="19372" y="2299"/>
                  </a:cubicBezTo>
                  <a:lnTo>
                    <a:pt x="19372" y="2299"/>
                  </a:lnTo>
                  <a:cubicBezTo>
                    <a:pt x="18812" y="2370"/>
                    <a:pt x="18264" y="2430"/>
                    <a:pt x="17717" y="2477"/>
                  </a:cubicBezTo>
                  <a:cubicBezTo>
                    <a:pt x="17669" y="2692"/>
                    <a:pt x="17633" y="2894"/>
                    <a:pt x="17586" y="3096"/>
                  </a:cubicBezTo>
                  <a:lnTo>
                    <a:pt x="17586" y="3013"/>
                  </a:lnTo>
                  <a:cubicBezTo>
                    <a:pt x="17586" y="2846"/>
                    <a:pt x="17514" y="2715"/>
                    <a:pt x="17360" y="2620"/>
                  </a:cubicBezTo>
                  <a:cubicBezTo>
                    <a:pt x="17236" y="2544"/>
                    <a:pt x="17059" y="2506"/>
                    <a:pt x="16834" y="2506"/>
                  </a:cubicBezTo>
                  <a:cubicBezTo>
                    <a:pt x="16778" y="2506"/>
                    <a:pt x="16719" y="2508"/>
                    <a:pt x="16657" y="2513"/>
                  </a:cubicBezTo>
                  <a:cubicBezTo>
                    <a:pt x="16038" y="2561"/>
                    <a:pt x="15502" y="2811"/>
                    <a:pt x="15050" y="3263"/>
                  </a:cubicBezTo>
                  <a:cubicBezTo>
                    <a:pt x="14597" y="3716"/>
                    <a:pt x="14264" y="4263"/>
                    <a:pt x="14038" y="4894"/>
                  </a:cubicBezTo>
                  <a:cubicBezTo>
                    <a:pt x="13811" y="5525"/>
                    <a:pt x="13704" y="6121"/>
                    <a:pt x="13704" y="6680"/>
                  </a:cubicBezTo>
                  <a:cubicBezTo>
                    <a:pt x="13704" y="6704"/>
                    <a:pt x="13704" y="6716"/>
                    <a:pt x="13704" y="6740"/>
                  </a:cubicBezTo>
                  <a:cubicBezTo>
                    <a:pt x="13609" y="6918"/>
                    <a:pt x="13526" y="7061"/>
                    <a:pt x="13430" y="7168"/>
                  </a:cubicBezTo>
                  <a:cubicBezTo>
                    <a:pt x="13300" y="7347"/>
                    <a:pt x="13109" y="7430"/>
                    <a:pt x="12883" y="7430"/>
                  </a:cubicBezTo>
                  <a:cubicBezTo>
                    <a:pt x="12716" y="7430"/>
                    <a:pt x="12597" y="7395"/>
                    <a:pt x="12526" y="7311"/>
                  </a:cubicBezTo>
                  <a:cubicBezTo>
                    <a:pt x="12454" y="7228"/>
                    <a:pt x="12418" y="7109"/>
                    <a:pt x="12418" y="6966"/>
                  </a:cubicBezTo>
                  <a:cubicBezTo>
                    <a:pt x="12418" y="6835"/>
                    <a:pt x="12442" y="6656"/>
                    <a:pt x="12490" y="6430"/>
                  </a:cubicBezTo>
                  <a:cubicBezTo>
                    <a:pt x="12549" y="6204"/>
                    <a:pt x="12597" y="5966"/>
                    <a:pt x="12657" y="5740"/>
                  </a:cubicBezTo>
                  <a:cubicBezTo>
                    <a:pt x="12764" y="5347"/>
                    <a:pt x="12835" y="5013"/>
                    <a:pt x="12895" y="4739"/>
                  </a:cubicBezTo>
                  <a:cubicBezTo>
                    <a:pt x="12942" y="4466"/>
                    <a:pt x="12966" y="4228"/>
                    <a:pt x="12966" y="4001"/>
                  </a:cubicBezTo>
                  <a:cubicBezTo>
                    <a:pt x="12966" y="3573"/>
                    <a:pt x="12859" y="3251"/>
                    <a:pt x="12621" y="3037"/>
                  </a:cubicBezTo>
                  <a:cubicBezTo>
                    <a:pt x="12395" y="2834"/>
                    <a:pt x="12085" y="2727"/>
                    <a:pt x="11692" y="2727"/>
                  </a:cubicBezTo>
                  <a:cubicBezTo>
                    <a:pt x="11049" y="2727"/>
                    <a:pt x="10513" y="3037"/>
                    <a:pt x="10085" y="3680"/>
                  </a:cubicBezTo>
                  <a:cubicBezTo>
                    <a:pt x="9978" y="3025"/>
                    <a:pt x="9585" y="2680"/>
                    <a:pt x="8906" y="2656"/>
                  </a:cubicBezTo>
                  <a:cubicBezTo>
                    <a:pt x="8876" y="2655"/>
                    <a:pt x="8845" y="2654"/>
                    <a:pt x="8816" y="2654"/>
                  </a:cubicBezTo>
                  <a:cubicBezTo>
                    <a:pt x="8307" y="2654"/>
                    <a:pt x="7872" y="2845"/>
                    <a:pt x="7501" y="3227"/>
                  </a:cubicBezTo>
                  <a:cubicBezTo>
                    <a:pt x="7537" y="3037"/>
                    <a:pt x="7585" y="2846"/>
                    <a:pt x="7620" y="2644"/>
                  </a:cubicBezTo>
                  <a:cubicBezTo>
                    <a:pt x="7073" y="2608"/>
                    <a:pt x="6525" y="2573"/>
                    <a:pt x="5965" y="2525"/>
                  </a:cubicBezTo>
                  <a:cubicBezTo>
                    <a:pt x="5858" y="3025"/>
                    <a:pt x="5751" y="3525"/>
                    <a:pt x="5644" y="4025"/>
                  </a:cubicBezTo>
                  <a:cubicBezTo>
                    <a:pt x="5632" y="4025"/>
                    <a:pt x="5620" y="4037"/>
                    <a:pt x="5596" y="4037"/>
                  </a:cubicBezTo>
                  <a:cubicBezTo>
                    <a:pt x="5339" y="4113"/>
                    <a:pt x="5097" y="4151"/>
                    <a:pt x="4883" y="4151"/>
                  </a:cubicBezTo>
                  <a:cubicBezTo>
                    <a:pt x="4829" y="4151"/>
                    <a:pt x="4777" y="4149"/>
                    <a:pt x="4727" y="4144"/>
                  </a:cubicBezTo>
                  <a:cubicBezTo>
                    <a:pt x="4667" y="4144"/>
                    <a:pt x="4620" y="4132"/>
                    <a:pt x="4596" y="4120"/>
                  </a:cubicBezTo>
                  <a:lnTo>
                    <a:pt x="4596" y="4108"/>
                  </a:lnTo>
                  <a:cubicBezTo>
                    <a:pt x="4596" y="2894"/>
                    <a:pt x="4108" y="2227"/>
                    <a:pt x="3132" y="2096"/>
                  </a:cubicBezTo>
                  <a:cubicBezTo>
                    <a:pt x="2989" y="2077"/>
                    <a:pt x="2851" y="2068"/>
                    <a:pt x="2717" y="2068"/>
                  </a:cubicBezTo>
                  <a:cubicBezTo>
                    <a:pt x="2184" y="2068"/>
                    <a:pt x="1727" y="2220"/>
                    <a:pt x="1346" y="2525"/>
                  </a:cubicBezTo>
                  <a:cubicBezTo>
                    <a:pt x="881" y="2906"/>
                    <a:pt x="536" y="3394"/>
                    <a:pt x="322" y="3989"/>
                  </a:cubicBezTo>
                  <a:cubicBezTo>
                    <a:pt x="107" y="4585"/>
                    <a:pt x="0" y="5144"/>
                    <a:pt x="0" y="5656"/>
                  </a:cubicBezTo>
                  <a:cubicBezTo>
                    <a:pt x="0" y="6287"/>
                    <a:pt x="167" y="6764"/>
                    <a:pt x="488" y="7121"/>
                  </a:cubicBezTo>
                  <a:cubicBezTo>
                    <a:pt x="822" y="7466"/>
                    <a:pt x="1262" y="7680"/>
                    <a:pt x="1834" y="7776"/>
                  </a:cubicBezTo>
                  <a:cubicBezTo>
                    <a:pt x="1942" y="7792"/>
                    <a:pt x="2048" y="7800"/>
                    <a:pt x="2152" y="7800"/>
                  </a:cubicBezTo>
                  <a:cubicBezTo>
                    <a:pt x="2496" y="7800"/>
                    <a:pt x="2818" y="7711"/>
                    <a:pt x="3120" y="7537"/>
                  </a:cubicBezTo>
                  <a:cubicBezTo>
                    <a:pt x="3524" y="7311"/>
                    <a:pt x="3846" y="6954"/>
                    <a:pt x="4096" y="6466"/>
                  </a:cubicBezTo>
                  <a:cubicBezTo>
                    <a:pt x="4346" y="5978"/>
                    <a:pt x="4501" y="5382"/>
                    <a:pt x="4572" y="4704"/>
                  </a:cubicBezTo>
                  <a:cubicBezTo>
                    <a:pt x="4906" y="4680"/>
                    <a:pt x="5227" y="4620"/>
                    <a:pt x="5525" y="4537"/>
                  </a:cubicBezTo>
                  <a:lnTo>
                    <a:pt x="5525" y="4537"/>
                  </a:lnTo>
                  <a:cubicBezTo>
                    <a:pt x="5275" y="5728"/>
                    <a:pt x="5013" y="6918"/>
                    <a:pt x="4751" y="8109"/>
                  </a:cubicBezTo>
                  <a:cubicBezTo>
                    <a:pt x="5299" y="8168"/>
                    <a:pt x="5858" y="8228"/>
                    <a:pt x="6406" y="8276"/>
                  </a:cubicBezTo>
                  <a:cubicBezTo>
                    <a:pt x="6668" y="7073"/>
                    <a:pt x="6930" y="5871"/>
                    <a:pt x="7192" y="4668"/>
                  </a:cubicBezTo>
                  <a:cubicBezTo>
                    <a:pt x="7287" y="4347"/>
                    <a:pt x="7406" y="4097"/>
                    <a:pt x="7561" y="3918"/>
                  </a:cubicBezTo>
                  <a:cubicBezTo>
                    <a:pt x="7706" y="3739"/>
                    <a:pt x="7882" y="3655"/>
                    <a:pt x="8081" y="3655"/>
                  </a:cubicBezTo>
                  <a:cubicBezTo>
                    <a:pt x="8094" y="3655"/>
                    <a:pt x="8107" y="3655"/>
                    <a:pt x="8120" y="3656"/>
                  </a:cubicBezTo>
                  <a:cubicBezTo>
                    <a:pt x="8347" y="3668"/>
                    <a:pt x="8466" y="3847"/>
                    <a:pt x="8466" y="4180"/>
                  </a:cubicBezTo>
                  <a:cubicBezTo>
                    <a:pt x="8466" y="4275"/>
                    <a:pt x="8454" y="4370"/>
                    <a:pt x="8430" y="4466"/>
                  </a:cubicBezTo>
                  <a:cubicBezTo>
                    <a:pt x="8156" y="5763"/>
                    <a:pt x="7870" y="7061"/>
                    <a:pt x="7596" y="8359"/>
                  </a:cubicBezTo>
                  <a:cubicBezTo>
                    <a:pt x="8144" y="8395"/>
                    <a:pt x="8692" y="8419"/>
                    <a:pt x="9251" y="8442"/>
                  </a:cubicBezTo>
                  <a:cubicBezTo>
                    <a:pt x="9513" y="7228"/>
                    <a:pt x="9775" y="6013"/>
                    <a:pt x="10037" y="4799"/>
                  </a:cubicBezTo>
                  <a:cubicBezTo>
                    <a:pt x="10121" y="4489"/>
                    <a:pt x="10252" y="4239"/>
                    <a:pt x="10406" y="4049"/>
                  </a:cubicBezTo>
                  <a:cubicBezTo>
                    <a:pt x="10561" y="3858"/>
                    <a:pt x="10728" y="3763"/>
                    <a:pt x="10930" y="3763"/>
                  </a:cubicBezTo>
                  <a:cubicBezTo>
                    <a:pt x="11204" y="3763"/>
                    <a:pt x="11347" y="3966"/>
                    <a:pt x="11347" y="4347"/>
                  </a:cubicBezTo>
                  <a:cubicBezTo>
                    <a:pt x="11347" y="4513"/>
                    <a:pt x="11323" y="4716"/>
                    <a:pt x="11264" y="4978"/>
                  </a:cubicBezTo>
                  <a:cubicBezTo>
                    <a:pt x="11216" y="5240"/>
                    <a:pt x="11156" y="5501"/>
                    <a:pt x="11097" y="5763"/>
                  </a:cubicBezTo>
                  <a:cubicBezTo>
                    <a:pt x="11085" y="5823"/>
                    <a:pt x="11049" y="5942"/>
                    <a:pt x="11014" y="6133"/>
                  </a:cubicBezTo>
                  <a:cubicBezTo>
                    <a:pt x="10966" y="6323"/>
                    <a:pt x="10930" y="6514"/>
                    <a:pt x="10883" y="6716"/>
                  </a:cubicBezTo>
                  <a:cubicBezTo>
                    <a:pt x="10847" y="6918"/>
                    <a:pt x="10835" y="7097"/>
                    <a:pt x="10835" y="7264"/>
                  </a:cubicBezTo>
                  <a:cubicBezTo>
                    <a:pt x="10835" y="7633"/>
                    <a:pt x="10942" y="7930"/>
                    <a:pt x="11156" y="8180"/>
                  </a:cubicBezTo>
                  <a:cubicBezTo>
                    <a:pt x="11373" y="8420"/>
                    <a:pt x="11688" y="8550"/>
                    <a:pt x="12133" y="8550"/>
                  </a:cubicBezTo>
                  <a:cubicBezTo>
                    <a:pt x="12153" y="8550"/>
                    <a:pt x="12172" y="8550"/>
                    <a:pt x="12192" y="8549"/>
                  </a:cubicBezTo>
                  <a:cubicBezTo>
                    <a:pt x="12585" y="8549"/>
                    <a:pt x="12978" y="8407"/>
                    <a:pt x="13347" y="8109"/>
                  </a:cubicBezTo>
                  <a:cubicBezTo>
                    <a:pt x="13514" y="7978"/>
                    <a:pt x="13669" y="7776"/>
                    <a:pt x="13823" y="7537"/>
                  </a:cubicBezTo>
                  <a:cubicBezTo>
                    <a:pt x="13895" y="7752"/>
                    <a:pt x="14002" y="7930"/>
                    <a:pt x="14133" y="8061"/>
                  </a:cubicBezTo>
                  <a:cubicBezTo>
                    <a:pt x="14408" y="8325"/>
                    <a:pt x="14733" y="8457"/>
                    <a:pt x="15128" y="8457"/>
                  </a:cubicBezTo>
                  <a:cubicBezTo>
                    <a:pt x="15161" y="8457"/>
                    <a:pt x="15194" y="8456"/>
                    <a:pt x="15228" y="8454"/>
                  </a:cubicBezTo>
                  <a:cubicBezTo>
                    <a:pt x="15609" y="8430"/>
                    <a:pt x="15931" y="8311"/>
                    <a:pt x="16205" y="8097"/>
                  </a:cubicBezTo>
                  <a:cubicBezTo>
                    <a:pt x="16478" y="7883"/>
                    <a:pt x="16729" y="7609"/>
                    <a:pt x="16943" y="7287"/>
                  </a:cubicBezTo>
                  <a:cubicBezTo>
                    <a:pt x="16979" y="7621"/>
                    <a:pt x="17098" y="7871"/>
                    <a:pt x="17300" y="8038"/>
                  </a:cubicBezTo>
                  <a:cubicBezTo>
                    <a:pt x="17458" y="8166"/>
                    <a:pt x="17666" y="8237"/>
                    <a:pt x="17915" y="8237"/>
                  </a:cubicBezTo>
                  <a:cubicBezTo>
                    <a:pt x="17966" y="8237"/>
                    <a:pt x="18019" y="8234"/>
                    <a:pt x="18074" y="8228"/>
                  </a:cubicBezTo>
                  <a:cubicBezTo>
                    <a:pt x="18491" y="8192"/>
                    <a:pt x="18907" y="7990"/>
                    <a:pt x="19324" y="7645"/>
                  </a:cubicBezTo>
                  <a:cubicBezTo>
                    <a:pt x="19515" y="7502"/>
                    <a:pt x="19681" y="7299"/>
                    <a:pt x="19836" y="7049"/>
                  </a:cubicBezTo>
                  <a:cubicBezTo>
                    <a:pt x="19884" y="7299"/>
                    <a:pt x="19991" y="7502"/>
                    <a:pt x="20146" y="7645"/>
                  </a:cubicBezTo>
                  <a:cubicBezTo>
                    <a:pt x="20323" y="7794"/>
                    <a:pt x="20545" y="7878"/>
                    <a:pt x="20806" y="7878"/>
                  </a:cubicBezTo>
                  <a:cubicBezTo>
                    <a:pt x="20876" y="7878"/>
                    <a:pt x="20950" y="7872"/>
                    <a:pt x="21027" y="7859"/>
                  </a:cubicBezTo>
                  <a:cubicBezTo>
                    <a:pt x="21467" y="7799"/>
                    <a:pt x="21896" y="7573"/>
                    <a:pt x="22336" y="7204"/>
                  </a:cubicBezTo>
                  <a:cubicBezTo>
                    <a:pt x="22551" y="7037"/>
                    <a:pt x="22729" y="6811"/>
                    <a:pt x="22908" y="6525"/>
                  </a:cubicBezTo>
                  <a:cubicBezTo>
                    <a:pt x="22991" y="6740"/>
                    <a:pt x="23110" y="6906"/>
                    <a:pt x="23277" y="7025"/>
                  </a:cubicBezTo>
                  <a:cubicBezTo>
                    <a:pt x="23495" y="7179"/>
                    <a:pt x="23774" y="7256"/>
                    <a:pt x="24105" y="7256"/>
                  </a:cubicBezTo>
                  <a:cubicBezTo>
                    <a:pt x="24262" y="7256"/>
                    <a:pt x="24431" y="7239"/>
                    <a:pt x="24610" y="7204"/>
                  </a:cubicBezTo>
                  <a:cubicBezTo>
                    <a:pt x="25087" y="7097"/>
                    <a:pt x="25515" y="6859"/>
                    <a:pt x="25908" y="6478"/>
                  </a:cubicBezTo>
                  <a:cubicBezTo>
                    <a:pt x="26301" y="6085"/>
                    <a:pt x="26623" y="5597"/>
                    <a:pt x="26861" y="5001"/>
                  </a:cubicBezTo>
                  <a:cubicBezTo>
                    <a:pt x="27111" y="4394"/>
                    <a:pt x="27254" y="3727"/>
                    <a:pt x="27301" y="3001"/>
                  </a:cubicBezTo>
                  <a:cubicBezTo>
                    <a:pt x="27551" y="2787"/>
                    <a:pt x="27754" y="2549"/>
                    <a:pt x="27920" y="2275"/>
                  </a:cubicBezTo>
                  <a:cubicBezTo>
                    <a:pt x="28075" y="2001"/>
                    <a:pt x="28254" y="1632"/>
                    <a:pt x="28456" y="1168"/>
                  </a:cubicBezTo>
                  <a:lnTo>
                    <a:pt x="28456" y="1168"/>
                  </a:lnTo>
                  <a:cubicBezTo>
                    <a:pt x="28337" y="1203"/>
                    <a:pt x="28218" y="1227"/>
                    <a:pt x="28099" y="1263"/>
                  </a:cubicBezTo>
                  <a:cubicBezTo>
                    <a:pt x="27992" y="1477"/>
                    <a:pt x="27861" y="1680"/>
                    <a:pt x="27742" y="1858"/>
                  </a:cubicBezTo>
                  <a:cubicBezTo>
                    <a:pt x="27611" y="2049"/>
                    <a:pt x="27468" y="2180"/>
                    <a:pt x="27301" y="2251"/>
                  </a:cubicBezTo>
                  <a:cubicBezTo>
                    <a:pt x="27242" y="1413"/>
                    <a:pt x="26906" y="1008"/>
                    <a:pt x="26285" y="1008"/>
                  </a:cubicBezTo>
                  <a:cubicBezTo>
                    <a:pt x="26156" y="1008"/>
                    <a:pt x="26014" y="1026"/>
                    <a:pt x="25861" y="1060"/>
                  </a:cubicBezTo>
                  <a:cubicBezTo>
                    <a:pt x="25146" y="1227"/>
                    <a:pt x="24563" y="1572"/>
                    <a:pt x="24098" y="2132"/>
                  </a:cubicBezTo>
                  <a:cubicBezTo>
                    <a:pt x="23634" y="2680"/>
                    <a:pt x="23301" y="3287"/>
                    <a:pt x="23098" y="3954"/>
                  </a:cubicBezTo>
                  <a:cubicBezTo>
                    <a:pt x="22884" y="4620"/>
                    <a:pt x="22789" y="5216"/>
                    <a:pt x="22789" y="5740"/>
                  </a:cubicBezTo>
                  <a:cubicBezTo>
                    <a:pt x="22789" y="5775"/>
                    <a:pt x="22789" y="5811"/>
                    <a:pt x="22789" y="5835"/>
                  </a:cubicBezTo>
                  <a:cubicBezTo>
                    <a:pt x="22717" y="5978"/>
                    <a:pt x="22634" y="6109"/>
                    <a:pt x="22539" y="6228"/>
                  </a:cubicBezTo>
                  <a:cubicBezTo>
                    <a:pt x="22348" y="6442"/>
                    <a:pt x="22134" y="6573"/>
                    <a:pt x="21920" y="6609"/>
                  </a:cubicBezTo>
                  <a:cubicBezTo>
                    <a:pt x="21864" y="6617"/>
                    <a:pt x="21814" y="6621"/>
                    <a:pt x="21769" y="6621"/>
                  </a:cubicBezTo>
                  <a:cubicBezTo>
                    <a:pt x="21679" y="6621"/>
                    <a:pt x="21610" y="6605"/>
                    <a:pt x="21562" y="6573"/>
                  </a:cubicBezTo>
                  <a:cubicBezTo>
                    <a:pt x="21491" y="6514"/>
                    <a:pt x="21455" y="6418"/>
                    <a:pt x="21455" y="6263"/>
                  </a:cubicBezTo>
                  <a:cubicBezTo>
                    <a:pt x="21455" y="6133"/>
                    <a:pt x="21467" y="6002"/>
                    <a:pt x="21491" y="5894"/>
                  </a:cubicBezTo>
                  <a:cubicBezTo>
                    <a:pt x="21741" y="4704"/>
                    <a:pt x="21979" y="3525"/>
                    <a:pt x="22229" y="2346"/>
                  </a:cubicBezTo>
                  <a:cubicBezTo>
                    <a:pt x="22455" y="2299"/>
                    <a:pt x="22682" y="2263"/>
                    <a:pt x="22908" y="2227"/>
                  </a:cubicBezTo>
                  <a:cubicBezTo>
                    <a:pt x="22944" y="2061"/>
                    <a:pt x="22979" y="1906"/>
                    <a:pt x="23003" y="1751"/>
                  </a:cubicBezTo>
                  <a:lnTo>
                    <a:pt x="23003" y="1751"/>
                  </a:lnTo>
                  <a:cubicBezTo>
                    <a:pt x="22777" y="1787"/>
                    <a:pt x="22551" y="1834"/>
                    <a:pt x="22324" y="1870"/>
                  </a:cubicBezTo>
                  <a:cubicBezTo>
                    <a:pt x="22444" y="1251"/>
                    <a:pt x="22574" y="620"/>
                    <a:pt x="227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874500" y="4260825"/>
              <a:ext cx="109850" cy="209350"/>
            </a:xfrm>
            <a:custGeom>
              <a:avLst/>
              <a:gdLst/>
              <a:ahLst/>
              <a:cxnLst/>
              <a:rect l="l" t="t" r="r" b="b"/>
              <a:pathLst>
                <a:path w="4394" h="8374" extrusionOk="0">
                  <a:moveTo>
                    <a:pt x="1078" y="1"/>
                  </a:moveTo>
                  <a:cubicBezTo>
                    <a:pt x="808" y="1"/>
                    <a:pt x="587" y="72"/>
                    <a:pt x="417" y="213"/>
                  </a:cubicBezTo>
                  <a:cubicBezTo>
                    <a:pt x="143" y="439"/>
                    <a:pt x="1" y="832"/>
                    <a:pt x="1" y="1380"/>
                  </a:cubicBezTo>
                  <a:lnTo>
                    <a:pt x="1" y="2558"/>
                  </a:lnTo>
                  <a:cubicBezTo>
                    <a:pt x="1" y="3118"/>
                    <a:pt x="132" y="3570"/>
                    <a:pt x="405" y="3916"/>
                  </a:cubicBezTo>
                  <a:cubicBezTo>
                    <a:pt x="679" y="4261"/>
                    <a:pt x="1072" y="4499"/>
                    <a:pt x="1608" y="4618"/>
                  </a:cubicBezTo>
                  <a:cubicBezTo>
                    <a:pt x="2108" y="4737"/>
                    <a:pt x="2620" y="4844"/>
                    <a:pt x="3132" y="4939"/>
                  </a:cubicBezTo>
                  <a:cubicBezTo>
                    <a:pt x="3227" y="4963"/>
                    <a:pt x="3275" y="5023"/>
                    <a:pt x="3275" y="5130"/>
                  </a:cubicBezTo>
                  <a:lnTo>
                    <a:pt x="3275" y="7118"/>
                  </a:lnTo>
                  <a:cubicBezTo>
                    <a:pt x="3275" y="7207"/>
                    <a:pt x="3242" y="7255"/>
                    <a:pt x="3176" y="7255"/>
                  </a:cubicBezTo>
                  <a:cubicBezTo>
                    <a:pt x="3163" y="7255"/>
                    <a:pt x="3148" y="7253"/>
                    <a:pt x="3132" y="7249"/>
                  </a:cubicBezTo>
                  <a:cubicBezTo>
                    <a:pt x="2132" y="7059"/>
                    <a:pt x="1132" y="6833"/>
                    <a:pt x="143" y="6571"/>
                  </a:cubicBezTo>
                  <a:lnTo>
                    <a:pt x="143" y="7654"/>
                  </a:lnTo>
                  <a:cubicBezTo>
                    <a:pt x="1013" y="7904"/>
                    <a:pt x="1882" y="8130"/>
                    <a:pt x="2763" y="8309"/>
                  </a:cubicBezTo>
                  <a:cubicBezTo>
                    <a:pt x="2940" y="8352"/>
                    <a:pt x="3102" y="8373"/>
                    <a:pt x="3250" y="8373"/>
                  </a:cubicBezTo>
                  <a:cubicBezTo>
                    <a:pt x="3551" y="8373"/>
                    <a:pt x="3794" y="8286"/>
                    <a:pt x="3977" y="8118"/>
                  </a:cubicBezTo>
                  <a:cubicBezTo>
                    <a:pt x="4251" y="7880"/>
                    <a:pt x="4394" y="7476"/>
                    <a:pt x="4394" y="6916"/>
                  </a:cubicBezTo>
                  <a:lnTo>
                    <a:pt x="4394" y="5701"/>
                  </a:lnTo>
                  <a:cubicBezTo>
                    <a:pt x="4394" y="5142"/>
                    <a:pt x="4251" y="4713"/>
                    <a:pt x="3965" y="4380"/>
                  </a:cubicBezTo>
                  <a:cubicBezTo>
                    <a:pt x="3680" y="4047"/>
                    <a:pt x="3275" y="3832"/>
                    <a:pt x="2739" y="3737"/>
                  </a:cubicBezTo>
                  <a:lnTo>
                    <a:pt x="2739" y="3725"/>
                  </a:lnTo>
                  <a:cubicBezTo>
                    <a:pt x="2239" y="3630"/>
                    <a:pt x="1739" y="3523"/>
                    <a:pt x="1239" y="3404"/>
                  </a:cubicBezTo>
                  <a:cubicBezTo>
                    <a:pt x="1144" y="3380"/>
                    <a:pt x="1096" y="3320"/>
                    <a:pt x="1096" y="3213"/>
                  </a:cubicBezTo>
                  <a:lnTo>
                    <a:pt x="1096" y="1260"/>
                  </a:lnTo>
                  <a:cubicBezTo>
                    <a:pt x="1096" y="1161"/>
                    <a:pt x="1129" y="1112"/>
                    <a:pt x="1195" y="1112"/>
                  </a:cubicBezTo>
                  <a:cubicBezTo>
                    <a:pt x="1208" y="1112"/>
                    <a:pt x="1223" y="1114"/>
                    <a:pt x="1239" y="1118"/>
                  </a:cubicBezTo>
                  <a:cubicBezTo>
                    <a:pt x="2203" y="1356"/>
                    <a:pt x="3168" y="1546"/>
                    <a:pt x="4132" y="1701"/>
                  </a:cubicBezTo>
                  <a:lnTo>
                    <a:pt x="4132" y="618"/>
                  </a:lnTo>
                  <a:cubicBezTo>
                    <a:pt x="3299" y="463"/>
                    <a:pt x="2465" y="284"/>
                    <a:pt x="1632" y="82"/>
                  </a:cubicBezTo>
                  <a:cubicBezTo>
                    <a:pt x="1428" y="28"/>
                    <a:pt x="1244" y="1"/>
                    <a:pt x="10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999225" y="4281550"/>
              <a:ext cx="122350" cy="205850"/>
            </a:xfrm>
            <a:custGeom>
              <a:avLst/>
              <a:gdLst/>
              <a:ahLst/>
              <a:cxnLst/>
              <a:rect l="l" t="t" r="r" b="b"/>
              <a:pathLst>
                <a:path w="4894" h="8234" extrusionOk="0">
                  <a:moveTo>
                    <a:pt x="1198" y="1108"/>
                  </a:moveTo>
                  <a:cubicBezTo>
                    <a:pt x="1207" y="1108"/>
                    <a:pt x="1216" y="1109"/>
                    <a:pt x="1227" y="1110"/>
                  </a:cubicBezTo>
                  <a:cubicBezTo>
                    <a:pt x="2036" y="1193"/>
                    <a:pt x="2846" y="1253"/>
                    <a:pt x="3656" y="1301"/>
                  </a:cubicBezTo>
                  <a:cubicBezTo>
                    <a:pt x="3727" y="1301"/>
                    <a:pt x="3775" y="1348"/>
                    <a:pt x="3775" y="1432"/>
                  </a:cubicBezTo>
                  <a:lnTo>
                    <a:pt x="3775" y="6992"/>
                  </a:lnTo>
                  <a:cubicBezTo>
                    <a:pt x="3775" y="7087"/>
                    <a:pt x="3727" y="7123"/>
                    <a:pt x="3656" y="7123"/>
                  </a:cubicBezTo>
                  <a:cubicBezTo>
                    <a:pt x="2846" y="7087"/>
                    <a:pt x="2036" y="7016"/>
                    <a:pt x="1227" y="6932"/>
                  </a:cubicBezTo>
                  <a:cubicBezTo>
                    <a:pt x="1143" y="6920"/>
                    <a:pt x="1108" y="6873"/>
                    <a:pt x="1108" y="6789"/>
                  </a:cubicBezTo>
                  <a:lnTo>
                    <a:pt x="1108" y="1229"/>
                  </a:lnTo>
                  <a:cubicBezTo>
                    <a:pt x="1108" y="1146"/>
                    <a:pt x="1135" y="1108"/>
                    <a:pt x="1198" y="1108"/>
                  </a:cubicBezTo>
                  <a:close/>
                  <a:moveTo>
                    <a:pt x="1255" y="1"/>
                  </a:moveTo>
                  <a:cubicBezTo>
                    <a:pt x="876" y="1"/>
                    <a:pt x="582" y="81"/>
                    <a:pt x="381" y="253"/>
                  </a:cubicBezTo>
                  <a:cubicBezTo>
                    <a:pt x="119" y="479"/>
                    <a:pt x="0" y="860"/>
                    <a:pt x="0" y="1408"/>
                  </a:cubicBezTo>
                  <a:lnTo>
                    <a:pt x="0" y="6325"/>
                  </a:lnTo>
                  <a:cubicBezTo>
                    <a:pt x="0" y="6873"/>
                    <a:pt x="131" y="7289"/>
                    <a:pt x="381" y="7575"/>
                  </a:cubicBezTo>
                  <a:cubicBezTo>
                    <a:pt x="631" y="7861"/>
                    <a:pt x="1024" y="8040"/>
                    <a:pt x="1548" y="8087"/>
                  </a:cubicBezTo>
                  <a:cubicBezTo>
                    <a:pt x="2143" y="8147"/>
                    <a:pt x="2739" y="8194"/>
                    <a:pt x="3346" y="8230"/>
                  </a:cubicBezTo>
                  <a:cubicBezTo>
                    <a:pt x="3393" y="8232"/>
                    <a:pt x="3440" y="8233"/>
                    <a:pt x="3485" y="8233"/>
                  </a:cubicBezTo>
                  <a:cubicBezTo>
                    <a:pt x="3938" y="8233"/>
                    <a:pt x="4275" y="8124"/>
                    <a:pt x="4513" y="7897"/>
                  </a:cubicBezTo>
                  <a:cubicBezTo>
                    <a:pt x="4763" y="7647"/>
                    <a:pt x="4894" y="7254"/>
                    <a:pt x="4894" y="6706"/>
                  </a:cubicBezTo>
                  <a:lnTo>
                    <a:pt x="4894" y="1789"/>
                  </a:lnTo>
                  <a:cubicBezTo>
                    <a:pt x="4894" y="1241"/>
                    <a:pt x="4763" y="836"/>
                    <a:pt x="4513" y="586"/>
                  </a:cubicBezTo>
                  <a:cubicBezTo>
                    <a:pt x="4251" y="324"/>
                    <a:pt x="3870" y="181"/>
                    <a:pt x="3346" y="158"/>
                  </a:cubicBezTo>
                  <a:cubicBezTo>
                    <a:pt x="2739" y="122"/>
                    <a:pt x="2143" y="74"/>
                    <a:pt x="1548" y="15"/>
                  </a:cubicBezTo>
                  <a:cubicBezTo>
                    <a:pt x="1445" y="5"/>
                    <a:pt x="1348" y="1"/>
                    <a:pt x="12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1143000" y="4281025"/>
              <a:ext cx="121750" cy="206950"/>
            </a:xfrm>
            <a:custGeom>
              <a:avLst/>
              <a:gdLst/>
              <a:ahLst/>
              <a:cxnLst/>
              <a:rect l="l" t="t" r="r" b="b"/>
              <a:pathLst>
                <a:path w="4870" h="8278" extrusionOk="0">
                  <a:moveTo>
                    <a:pt x="4870" y="0"/>
                  </a:moveTo>
                  <a:cubicBezTo>
                    <a:pt x="4501" y="48"/>
                    <a:pt x="4131" y="95"/>
                    <a:pt x="3750" y="131"/>
                  </a:cubicBezTo>
                  <a:lnTo>
                    <a:pt x="3750" y="6858"/>
                  </a:lnTo>
                  <a:cubicBezTo>
                    <a:pt x="3750" y="6953"/>
                    <a:pt x="3715" y="6989"/>
                    <a:pt x="3643" y="7001"/>
                  </a:cubicBezTo>
                  <a:cubicBezTo>
                    <a:pt x="2834" y="7084"/>
                    <a:pt x="2036" y="7132"/>
                    <a:pt x="1238" y="7156"/>
                  </a:cubicBezTo>
                  <a:cubicBezTo>
                    <a:pt x="1230" y="7157"/>
                    <a:pt x="1222" y="7157"/>
                    <a:pt x="1214" y="7157"/>
                  </a:cubicBezTo>
                  <a:cubicBezTo>
                    <a:pt x="1148" y="7157"/>
                    <a:pt x="1119" y="7111"/>
                    <a:pt x="1119" y="7037"/>
                  </a:cubicBezTo>
                  <a:lnTo>
                    <a:pt x="1119" y="310"/>
                  </a:lnTo>
                  <a:cubicBezTo>
                    <a:pt x="750" y="321"/>
                    <a:pt x="369" y="321"/>
                    <a:pt x="0" y="321"/>
                  </a:cubicBezTo>
                  <a:lnTo>
                    <a:pt x="0" y="6739"/>
                  </a:lnTo>
                  <a:cubicBezTo>
                    <a:pt x="0" y="7287"/>
                    <a:pt x="131" y="7680"/>
                    <a:pt x="381" y="7930"/>
                  </a:cubicBezTo>
                  <a:cubicBezTo>
                    <a:pt x="610" y="8159"/>
                    <a:pt x="959" y="8278"/>
                    <a:pt x="1428" y="8278"/>
                  </a:cubicBezTo>
                  <a:cubicBezTo>
                    <a:pt x="1471" y="8278"/>
                    <a:pt x="1515" y="8277"/>
                    <a:pt x="1560" y="8275"/>
                  </a:cubicBezTo>
                  <a:cubicBezTo>
                    <a:pt x="2143" y="8251"/>
                    <a:pt x="2738" y="8203"/>
                    <a:pt x="3322" y="8156"/>
                  </a:cubicBezTo>
                  <a:cubicBezTo>
                    <a:pt x="3846" y="8108"/>
                    <a:pt x="4239" y="7941"/>
                    <a:pt x="4489" y="7656"/>
                  </a:cubicBezTo>
                  <a:cubicBezTo>
                    <a:pt x="4751" y="7370"/>
                    <a:pt x="4870" y="6965"/>
                    <a:pt x="4870" y="6417"/>
                  </a:cubicBezTo>
                  <a:lnTo>
                    <a:pt x="4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289425" y="4260650"/>
              <a:ext cx="111950" cy="214450"/>
            </a:xfrm>
            <a:custGeom>
              <a:avLst/>
              <a:gdLst/>
              <a:ahLst/>
              <a:cxnLst/>
              <a:rect l="l" t="t" r="r" b="b"/>
              <a:pathLst>
                <a:path w="4478" h="8578" extrusionOk="0">
                  <a:moveTo>
                    <a:pt x="3284" y="1083"/>
                  </a:moveTo>
                  <a:cubicBezTo>
                    <a:pt x="3349" y="1083"/>
                    <a:pt x="3382" y="1131"/>
                    <a:pt x="3382" y="1220"/>
                  </a:cubicBezTo>
                  <a:lnTo>
                    <a:pt x="3382" y="3744"/>
                  </a:lnTo>
                  <a:cubicBezTo>
                    <a:pt x="3382" y="3851"/>
                    <a:pt x="3335" y="3911"/>
                    <a:pt x="3239" y="3934"/>
                  </a:cubicBezTo>
                  <a:cubicBezTo>
                    <a:pt x="2525" y="4113"/>
                    <a:pt x="1811" y="4256"/>
                    <a:pt x="1084" y="4387"/>
                  </a:cubicBezTo>
                  <a:lnTo>
                    <a:pt x="1084" y="1541"/>
                  </a:lnTo>
                  <a:cubicBezTo>
                    <a:pt x="1811" y="1410"/>
                    <a:pt x="2525" y="1256"/>
                    <a:pt x="3239" y="1089"/>
                  </a:cubicBezTo>
                  <a:cubicBezTo>
                    <a:pt x="3255" y="1085"/>
                    <a:pt x="3270" y="1083"/>
                    <a:pt x="3284" y="1083"/>
                  </a:cubicBezTo>
                  <a:close/>
                  <a:moveTo>
                    <a:pt x="3442" y="0"/>
                  </a:moveTo>
                  <a:cubicBezTo>
                    <a:pt x="3276" y="0"/>
                    <a:pt x="3090" y="26"/>
                    <a:pt x="2882" y="77"/>
                  </a:cubicBezTo>
                  <a:cubicBezTo>
                    <a:pt x="1930" y="315"/>
                    <a:pt x="965" y="517"/>
                    <a:pt x="1" y="684"/>
                  </a:cubicBezTo>
                  <a:lnTo>
                    <a:pt x="1" y="8578"/>
                  </a:lnTo>
                  <a:cubicBezTo>
                    <a:pt x="358" y="8518"/>
                    <a:pt x="727" y="8459"/>
                    <a:pt x="1084" y="8399"/>
                  </a:cubicBezTo>
                  <a:lnTo>
                    <a:pt x="1084" y="5482"/>
                  </a:lnTo>
                  <a:cubicBezTo>
                    <a:pt x="1692" y="5363"/>
                    <a:pt x="2287" y="5244"/>
                    <a:pt x="2882" y="5113"/>
                  </a:cubicBezTo>
                  <a:cubicBezTo>
                    <a:pt x="3418" y="4982"/>
                    <a:pt x="3811" y="4732"/>
                    <a:pt x="4085" y="4351"/>
                  </a:cubicBezTo>
                  <a:cubicBezTo>
                    <a:pt x="4347" y="3970"/>
                    <a:pt x="4478" y="3518"/>
                    <a:pt x="4478" y="2982"/>
                  </a:cubicBezTo>
                  <a:lnTo>
                    <a:pt x="4478" y="1375"/>
                  </a:lnTo>
                  <a:cubicBezTo>
                    <a:pt x="4478" y="803"/>
                    <a:pt x="4347" y="422"/>
                    <a:pt x="4085" y="196"/>
                  </a:cubicBezTo>
                  <a:cubicBezTo>
                    <a:pt x="3917" y="65"/>
                    <a:pt x="3705" y="0"/>
                    <a:pt x="34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9"/>
          <p:cNvGrpSpPr/>
          <p:nvPr/>
        </p:nvGrpSpPr>
        <p:grpSpPr>
          <a:xfrm>
            <a:off x="2606023" y="2870153"/>
            <a:ext cx="1044861" cy="1555327"/>
            <a:chOff x="2376775" y="3047825"/>
            <a:chExt cx="1079625" cy="1607075"/>
          </a:xfrm>
        </p:grpSpPr>
        <p:sp>
          <p:nvSpPr>
            <p:cNvPr id="225" name="Google Shape;225;p29"/>
            <p:cNvSpPr/>
            <p:nvPr/>
          </p:nvSpPr>
          <p:spPr>
            <a:xfrm>
              <a:off x="2474100" y="3080275"/>
              <a:ext cx="886150" cy="187250"/>
            </a:xfrm>
            <a:custGeom>
              <a:avLst/>
              <a:gdLst/>
              <a:ahLst/>
              <a:cxnLst/>
              <a:rect l="l" t="t" r="r" b="b"/>
              <a:pathLst>
                <a:path w="35446" h="7490" extrusionOk="0">
                  <a:moveTo>
                    <a:pt x="17717" y="0"/>
                  </a:moveTo>
                  <a:cubicBezTo>
                    <a:pt x="7942" y="0"/>
                    <a:pt x="1" y="1667"/>
                    <a:pt x="1" y="3739"/>
                  </a:cubicBezTo>
                  <a:cubicBezTo>
                    <a:pt x="1" y="5811"/>
                    <a:pt x="7942" y="7489"/>
                    <a:pt x="17717" y="7489"/>
                  </a:cubicBezTo>
                  <a:cubicBezTo>
                    <a:pt x="27504" y="7489"/>
                    <a:pt x="35446" y="5799"/>
                    <a:pt x="35446" y="3739"/>
                  </a:cubicBezTo>
                  <a:cubicBezTo>
                    <a:pt x="35446" y="1679"/>
                    <a:pt x="27504" y="0"/>
                    <a:pt x="17717" y="0"/>
                  </a:cubicBez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2376775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7" y="5597"/>
                  </a:cubicBezTo>
                  <a:cubicBezTo>
                    <a:pt x="4894" y="7680"/>
                    <a:pt x="12419" y="9228"/>
                    <a:pt x="21598" y="9228"/>
                  </a:cubicBezTo>
                  <a:cubicBezTo>
                    <a:pt x="30766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2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59" y="6835"/>
                    <a:pt x="2120" y="4573"/>
                    <a:pt x="2120" y="1787"/>
                  </a:cubicBezTo>
                  <a:cubicBezTo>
                    <a:pt x="2120" y="1156"/>
                    <a:pt x="2560" y="561"/>
                    <a:pt x="3382" y="1"/>
                  </a:cubicBezTo>
                  <a:close/>
                </a:path>
              </a:pathLst>
            </a:custGeom>
            <a:solidFill>
              <a:srgbClr val="A47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2376775" y="3129075"/>
              <a:ext cx="1079625" cy="230725"/>
            </a:xfrm>
            <a:custGeom>
              <a:avLst/>
              <a:gdLst/>
              <a:ahLst/>
              <a:cxnLst/>
              <a:rect l="l" t="t" r="r" b="b"/>
              <a:pathLst>
                <a:path w="43185" h="9229" extrusionOk="0">
                  <a:moveTo>
                    <a:pt x="3382" y="1"/>
                  </a:moveTo>
                  <a:cubicBezTo>
                    <a:pt x="0" y="1787"/>
                    <a:pt x="1691" y="4823"/>
                    <a:pt x="3037" y="5597"/>
                  </a:cubicBezTo>
                  <a:cubicBezTo>
                    <a:pt x="4894" y="7680"/>
                    <a:pt x="12419" y="9228"/>
                    <a:pt x="21598" y="9228"/>
                  </a:cubicBezTo>
                  <a:cubicBezTo>
                    <a:pt x="30766" y="9228"/>
                    <a:pt x="38434" y="7645"/>
                    <a:pt x="40196" y="5537"/>
                  </a:cubicBezTo>
                  <a:lnTo>
                    <a:pt x="40196" y="5597"/>
                  </a:lnTo>
                  <a:lnTo>
                    <a:pt x="40232" y="5597"/>
                  </a:lnTo>
                  <a:cubicBezTo>
                    <a:pt x="41541" y="4835"/>
                    <a:pt x="43184" y="1906"/>
                    <a:pt x="40077" y="120"/>
                  </a:cubicBezTo>
                  <a:lnTo>
                    <a:pt x="40077" y="120"/>
                  </a:lnTo>
                  <a:cubicBezTo>
                    <a:pt x="40803" y="644"/>
                    <a:pt x="41184" y="1192"/>
                    <a:pt x="41184" y="1787"/>
                  </a:cubicBezTo>
                  <a:cubicBezTo>
                    <a:pt x="41184" y="4573"/>
                    <a:pt x="32433" y="6835"/>
                    <a:pt x="21646" y="6835"/>
                  </a:cubicBezTo>
                  <a:cubicBezTo>
                    <a:pt x="10859" y="6835"/>
                    <a:pt x="2120" y="4573"/>
                    <a:pt x="2120" y="1787"/>
                  </a:cubicBezTo>
                  <a:cubicBezTo>
                    <a:pt x="2120" y="1156"/>
                    <a:pt x="2560" y="561"/>
                    <a:pt x="3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2429450" y="3047825"/>
              <a:ext cx="976950" cy="252150"/>
            </a:xfrm>
            <a:custGeom>
              <a:avLst/>
              <a:gdLst/>
              <a:ahLst/>
              <a:cxnLst/>
              <a:rect l="l" t="t" r="r" b="b"/>
              <a:pathLst>
                <a:path w="39078" h="10086" extrusionOk="0">
                  <a:moveTo>
                    <a:pt x="19503" y="1298"/>
                  </a:moveTo>
                  <a:cubicBezTo>
                    <a:pt x="29290" y="1298"/>
                    <a:pt x="37220" y="2977"/>
                    <a:pt x="37220" y="5037"/>
                  </a:cubicBezTo>
                  <a:cubicBezTo>
                    <a:pt x="37220" y="7109"/>
                    <a:pt x="29290" y="8787"/>
                    <a:pt x="19503" y="8787"/>
                  </a:cubicBezTo>
                  <a:cubicBezTo>
                    <a:pt x="9716" y="8787"/>
                    <a:pt x="1787" y="7109"/>
                    <a:pt x="1787" y="5037"/>
                  </a:cubicBezTo>
                  <a:cubicBezTo>
                    <a:pt x="1787" y="2977"/>
                    <a:pt x="9716" y="1298"/>
                    <a:pt x="19503" y="1298"/>
                  </a:cubicBezTo>
                  <a:close/>
                  <a:moveTo>
                    <a:pt x="19539" y="1"/>
                  </a:moveTo>
                  <a:cubicBezTo>
                    <a:pt x="11181" y="1"/>
                    <a:pt x="4061" y="1358"/>
                    <a:pt x="1263" y="3263"/>
                  </a:cubicBezTo>
                  <a:cubicBezTo>
                    <a:pt x="453" y="3811"/>
                    <a:pt x="1" y="4406"/>
                    <a:pt x="1" y="5037"/>
                  </a:cubicBezTo>
                  <a:cubicBezTo>
                    <a:pt x="1" y="7823"/>
                    <a:pt x="8752" y="10085"/>
                    <a:pt x="19539" y="10085"/>
                  </a:cubicBezTo>
                  <a:cubicBezTo>
                    <a:pt x="30326" y="10085"/>
                    <a:pt x="39077" y="7823"/>
                    <a:pt x="39077" y="5037"/>
                  </a:cubicBezTo>
                  <a:cubicBezTo>
                    <a:pt x="39077" y="4453"/>
                    <a:pt x="38684" y="3894"/>
                    <a:pt x="37970" y="3370"/>
                  </a:cubicBezTo>
                  <a:cubicBezTo>
                    <a:pt x="35291" y="1405"/>
                    <a:pt x="27885" y="1"/>
                    <a:pt x="19539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2452675" y="3267500"/>
              <a:ext cx="929000" cy="1284100"/>
            </a:xfrm>
            <a:custGeom>
              <a:avLst/>
              <a:gdLst/>
              <a:ahLst/>
              <a:cxnLst/>
              <a:rect l="l" t="t" r="r" b="b"/>
              <a:pathLst>
                <a:path w="37160" h="51364" extrusionOk="0">
                  <a:moveTo>
                    <a:pt x="37160" y="0"/>
                  </a:moveTo>
                  <a:cubicBezTo>
                    <a:pt x="35386" y="2108"/>
                    <a:pt x="27659" y="3691"/>
                    <a:pt x="18562" y="3691"/>
                  </a:cubicBezTo>
                  <a:cubicBezTo>
                    <a:pt x="9454" y="3691"/>
                    <a:pt x="1858" y="2143"/>
                    <a:pt x="1" y="60"/>
                  </a:cubicBezTo>
                  <a:lnTo>
                    <a:pt x="1" y="44923"/>
                  </a:lnTo>
                  <a:cubicBezTo>
                    <a:pt x="1" y="48471"/>
                    <a:pt x="8311" y="51364"/>
                    <a:pt x="18574" y="51364"/>
                  </a:cubicBezTo>
                  <a:cubicBezTo>
                    <a:pt x="28837" y="51364"/>
                    <a:pt x="37160" y="48471"/>
                    <a:pt x="37160" y="44923"/>
                  </a:cubicBezTo>
                  <a:lnTo>
                    <a:pt x="37160" y="43160"/>
                  </a:lnTo>
                  <a:lnTo>
                    <a:pt x="371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2452675" y="3866375"/>
              <a:ext cx="929000" cy="685225"/>
            </a:xfrm>
            <a:custGeom>
              <a:avLst/>
              <a:gdLst/>
              <a:ahLst/>
              <a:cxnLst/>
              <a:rect l="l" t="t" r="r" b="b"/>
              <a:pathLst>
                <a:path w="37160" h="27409" extrusionOk="0">
                  <a:moveTo>
                    <a:pt x="37160" y="1"/>
                  </a:moveTo>
                  <a:cubicBezTo>
                    <a:pt x="35386" y="1132"/>
                    <a:pt x="27659" y="3156"/>
                    <a:pt x="18562" y="3156"/>
                  </a:cubicBezTo>
                  <a:cubicBezTo>
                    <a:pt x="9454" y="3156"/>
                    <a:pt x="1858" y="1144"/>
                    <a:pt x="1" y="24"/>
                  </a:cubicBezTo>
                  <a:lnTo>
                    <a:pt x="1" y="23968"/>
                  </a:lnTo>
                  <a:cubicBezTo>
                    <a:pt x="1" y="25861"/>
                    <a:pt x="8311" y="27409"/>
                    <a:pt x="18574" y="27409"/>
                  </a:cubicBezTo>
                  <a:cubicBezTo>
                    <a:pt x="28837" y="27409"/>
                    <a:pt x="37160" y="25861"/>
                    <a:pt x="37160" y="23968"/>
                  </a:cubicBezTo>
                  <a:lnTo>
                    <a:pt x="37160" y="23027"/>
                  </a:lnTo>
                  <a:lnTo>
                    <a:pt x="37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2429450" y="3047825"/>
              <a:ext cx="976950" cy="252150"/>
            </a:xfrm>
            <a:custGeom>
              <a:avLst/>
              <a:gdLst/>
              <a:ahLst/>
              <a:cxnLst/>
              <a:rect l="l" t="t" r="r" b="b"/>
              <a:pathLst>
                <a:path w="39078" h="10086" extrusionOk="0">
                  <a:moveTo>
                    <a:pt x="19503" y="1298"/>
                  </a:moveTo>
                  <a:cubicBezTo>
                    <a:pt x="29290" y="1298"/>
                    <a:pt x="37220" y="2977"/>
                    <a:pt x="37220" y="5037"/>
                  </a:cubicBezTo>
                  <a:cubicBezTo>
                    <a:pt x="37220" y="7109"/>
                    <a:pt x="29290" y="8787"/>
                    <a:pt x="19503" y="8787"/>
                  </a:cubicBezTo>
                  <a:cubicBezTo>
                    <a:pt x="9716" y="8787"/>
                    <a:pt x="1787" y="7109"/>
                    <a:pt x="1787" y="5037"/>
                  </a:cubicBezTo>
                  <a:cubicBezTo>
                    <a:pt x="1787" y="2977"/>
                    <a:pt x="9716" y="1298"/>
                    <a:pt x="19503" y="1298"/>
                  </a:cubicBezTo>
                  <a:close/>
                  <a:moveTo>
                    <a:pt x="19539" y="1"/>
                  </a:moveTo>
                  <a:cubicBezTo>
                    <a:pt x="11181" y="1"/>
                    <a:pt x="4061" y="1358"/>
                    <a:pt x="1263" y="3263"/>
                  </a:cubicBezTo>
                  <a:cubicBezTo>
                    <a:pt x="453" y="3811"/>
                    <a:pt x="1" y="4406"/>
                    <a:pt x="1" y="5037"/>
                  </a:cubicBezTo>
                  <a:cubicBezTo>
                    <a:pt x="1" y="7823"/>
                    <a:pt x="8752" y="10085"/>
                    <a:pt x="19539" y="10085"/>
                  </a:cubicBezTo>
                  <a:cubicBezTo>
                    <a:pt x="30326" y="10085"/>
                    <a:pt x="39077" y="7823"/>
                    <a:pt x="39077" y="5037"/>
                  </a:cubicBezTo>
                  <a:cubicBezTo>
                    <a:pt x="39077" y="4453"/>
                    <a:pt x="38684" y="3894"/>
                    <a:pt x="37970" y="3370"/>
                  </a:cubicBezTo>
                  <a:cubicBezTo>
                    <a:pt x="35291" y="1405"/>
                    <a:pt x="27885" y="1"/>
                    <a:pt x="195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2426775" y="4346500"/>
              <a:ext cx="980500" cy="242900"/>
            </a:xfrm>
            <a:custGeom>
              <a:avLst/>
              <a:gdLst/>
              <a:ahLst/>
              <a:cxnLst/>
              <a:rect l="l" t="t" r="r" b="b"/>
              <a:pathLst>
                <a:path w="39220" h="9716" extrusionOk="0">
                  <a:moveTo>
                    <a:pt x="1025" y="0"/>
                  </a:moveTo>
                  <a:cubicBezTo>
                    <a:pt x="775" y="286"/>
                    <a:pt x="560" y="584"/>
                    <a:pt x="394" y="881"/>
                  </a:cubicBezTo>
                  <a:cubicBezTo>
                    <a:pt x="394" y="893"/>
                    <a:pt x="394" y="905"/>
                    <a:pt x="382" y="917"/>
                  </a:cubicBezTo>
                  <a:cubicBezTo>
                    <a:pt x="132" y="1382"/>
                    <a:pt x="1" y="1858"/>
                    <a:pt x="1" y="2358"/>
                  </a:cubicBezTo>
                  <a:cubicBezTo>
                    <a:pt x="1" y="6430"/>
                    <a:pt x="8776" y="9716"/>
                    <a:pt x="19610" y="9716"/>
                  </a:cubicBezTo>
                  <a:cubicBezTo>
                    <a:pt x="30445" y="9716"/>
                    <a:pt x="39220" y="6430"/>
                    <a:pt x="39220" y="2358"/>
                  </a:cubicBezTo>
                  <a:cubicBezTo>
                    <a:pt x="39220" y="1858"/>
                    <a:pt x="39089" y="1370"/>
                    <a:pt x="38839" y="893"/>
                  </a:cubicBezTo>
                  <a:cubicBezTo>
                    <a:pt x="38672" y="584"/>
                    <a:pt x="38458" y="298"/>
                    <a:pt x="38196" y="0"/>
                  </a:cubicBezTo>
                  <a:lnTo>
                    <a:pt x="38196" y="1763"/>
                  </a:lnTo>
                  <a:cubicBezTo>
                    <a:pt x="38196" y="5311"/>
                    <a:pt x="29873" y="8192"/>
                    <a:pt x="19610" y="8192"/>
                  </a:cubicBezTo>
                  <a:cubicBezTo>
                    <a:pt x="9347" y="8192"/>
                    <a:pt x="1025" y="5311"/>
                    <a:pt x="1025" y="1763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737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2411000" y="4368525"/>
              <a:ext cx="1013475" cy="286375"/>
            </a:xfrm>
            <a:custGeom>
              <a:avLst/>
              <a:gdLst/>
              <a:ahLst/>
              <a:cxnLst/>
              <a:rect l="l" t="t" r="r" b="b"/>
              <a:pathLst>
                <a:path w="40539" h="11455" extrusionOk="0">
                  <a:moveTo>
                    <a:pt x="39494" y="0"/>
                  </a:moveTo>
                  <a:lnTo>
                    <a:pt x="39494" y="0"/>
                  </a:lnTo>
                  <a:cubicBezTo>
                    <a:pt x="39497" y="4"/>
                    <a:pt x="39499" y="8"/>
                    <a:pt x="39502" y="12"/>
                  </a:cubicBezTo>
                  <a:lnTo>
                    <a:pt x="39506" y="12"/>
                  </a:lnTo>
                  <a:lnTo>
                    <a:pt x="39494" y="0"/>
                  </a:lnTo>
                  <a:close/>
                  <a:moveTo>
                    <a:pt x="39470" y="12"/>
                  </a:moveTo>
                  <a:cubicBezTo>
                    <a:pt x="39720" y="501"/>
                    <a:pt x="39851" y="977"/>
                    <a:pt x="39851" y="1477"/>
                  </a:cubicBezTo>
                  <a:cubicBezTo>
                    <a:pt x="39851" y="5549"/>
                    <a:pt x="31076" y="8835"/>
                    <a:pt x="20241" y="8835"/>
                  </a:cubicBezTo>
                  <a:cubicBezTo>
                    <a:pt x="9418" y="8835"/>
                    <a:pt x="632" y="5549"/>
                    <a:pt x="632" y="1477"/>
                  </a:cubicBezTo>
                  <a:cubicBezTo>
                    <a:pt x="632" y="977"/>
                    <a:pt x="763" y="501"/>
                    <a:pt x="1013" y="36"/>
                  </a:cubicBezTo>
                  <a:lnTo>
                    <a:pt x="1013" y="36"/>
                  </a:lnTo>
                  <a:cubicBezTo>
                    <a:pt x="382" y="917"/>
                    <a:pt x="1" y="2810"/>
                    <a:pt x="691" y="4620"/>
                  </a:cubicBezTo>
                  <a:cubicBezTo>
                    <a:pt x="1489" y="9025"/>
                    <a:pt x="12466" y="11454"/>
                    <a:pt x="20241" y="11454"/>
                  </a:cubicBezTo>
                  <a:cubicBezTo>
                    <a:pt x="30624" y="11454"/>
                    <a:pt x="39101" y="8442"/>
                    <a:pt x="39815" y="4620"/>
                  </a:cubicBezTo>
                  <a:lnTo>
                    <a:pt x="39839" y="4620"/>
                  </a:lnTo>
                  <a:cubicBezTo>
                    <a:pt x="40538" y="2807"/>
                    <a:pt x="40140" y="899"/>
                    <a:pt x="39502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2595850" y="3932150"/>
              <a:ext cx="26475" cy="56300"/>
            </a:xfrm>
            <a:custGeom>
              <a:avLst/>
              <a:gdLst/>
              <a:ahLst/>
              <a:cxnLst/>
              <a:rect l="l" t="t" r="r" b="b"/>
              <a:pathLst>
                <a:path w="1059" h="2252" extrusionOk="0">
                  <a:moveTo>
                    <a:pt x="346" y="418"/>
                  </a:moveTo>
                  <a:lnTo>
                    <a:pt x="346" y="418"/>
                  </a:lnTo>
                  <a:cubicBezTo>
                    <a:pt x="429" y="441"/>
                    <a:pt x="500" y="465"/>
                    <a:pt x="584" y="477"/>
                  </a:cubicBezTo>
                  <a:cubicBezTo>
                    <a:pt x="655" y="501"/>
                    <a:pt x="691" y="537"/>
                    <a:pt x="691" y="608"/>
                  </a:cubicBezTo>
                  <a:cubicBezTo>
                    <a:pt x="691" y="715"/>
                    <a:pt x="691" y="822"/>
                    <a:pt x="691" y="930"/>
                  </a:cubicBezTo>
                  <a:cubicBezTo>
                    <a:pt x="691" y="976"/>
                    <a:pt x="669" y="1009"/>
                    <a:pt x="631" y="1009"/>
                  </a:cubicBezTo>
                  <a:cubicBezTo>
                    <a:pt x="620" y="1009"/>
                    <a:pt x="608" y="1006"/>
                    <a:pt x="596" y="1001"/>
                  </a:cubicBezTo>
                  <a:cubicBezTo>
                    <a:pt x="512" y="989"/>
                    <a:pt x="441" y="965"/>
                    <a:pt x="358" y="953"/>
                  </a:cubicBezTo>
                  <a:cubicBezTo>
                    <a:pt x="358" y="775"/>
                    <a:pt x="358" y="596"/>
                    <a:pt x="346" y="418"/>
                  </a:cubicBezTo>
                  <a:close/>
                  <a:moveTo>
                    <a:pt x="370" y="1287"/>
                  </a:moveTo>
                  <a:lnTo>
                    <a:pt x="370" y="1287"/>
                  </a:lnTo>
                  <a:cubicBezTo>
                    <a:pt x="441" y="1311"/>
                    <a:pt x="524" y="1334"/>
                    <a:pt x="596" y="1346"/>
                  </a:cubicBezTo>
                  <a:cubicBezTo>
                    <a:pt x="667" y="1370"/>
                    <a:pt x="703" y="1406"/>
                    <a:pt x="703" y="1477"/>
                  </a:cubicBezTo>
                  <a:cubicBezTo>
                    <a:pt x="703" y="1584"/>
                    <a:pt x="703" y="1692"/>
                    <a:pt x="715" y="1787"/>
                  </a:cubicBezTo>
                  <a:cubicBezTo>
                    <a:pt x="715" y="1843"/>
                    <a:pt x="692" y="1878"/>
                    <a:pt x="648" y="1878"/>
                  </a:cubicBezTo>
                  <a:cubicBezTo>
                    <a:pt x="636" y="1878"/>
                    <a:pt x="623" y="1875"/>
                    <a:pt x="608" y="1870"/>
                  </a:cubicBezTo>
                  <a:cubicBezTo>
                    <a:pt x="536" y="1858"/>
                    <a:pt x="453" y="1834"/>
                    <a:pt x="381" y="1823"/>
                  </a:cubicBezTo>
                  <a:cubicBezTo>
                    <a:pt x="370" y="1644"/>
                    <a:pt x="370" y="1465"/>
                    <a:pt x="370" y="1287"/>
                  </a:cubicBezTo>
                  <a:close/>
                  <a:moveTo>
                    <a:pt x="36" y="1"/>
                  </a:moveTo>
                  <a:cubicBezTo>
                    <a:pt x="12" y="1"/>
                    <a:pt x="0" y="13"/>
                    <a:pt x="0" y="37"/>
                  </a:cubicBezTo>
                  <a:cubicBezTo>
                    <a:pt x="12" y="703"/>
                    <a:pt x="24" y="1370"/>
                    <a:pt x="36" y="2037"/>
                  </a:cubicBezTo>
                  <a:cubicBezTo>
                    <a:pt x="36" y="2061"/>
                    <a:pt x="60" y="2085"/>
                    <a:pt x="84" y="2085"/>
                  </a:cubicBezTo>
                  <a:cubicBezTo>
                    <a:pt x="286" y="2132"/>
                    <a:pt x="489" y="2192"/>
                    <a:pt x="691" y="2239"/>
                  </a:cubicBezTo>
                  <a:cubicBezTo>
                    <a:pt x="730" y="2247"/>
                    <a:pt x="767" y="2251"/>
                    <a:pt x="800" y="2251"/>
                  </a:cubicBezTo>
                  <a:cubicBezTo>
                    <a:pt x="969" y="2251"/>
                    <a:pt x="1058" y="2150"/>
                    <a:pt x="1048" y="1942"/>
                  </a:cubicBezTo>
                  <a:cubicBezTo>
                    <a:pt x="1048" y="1787"/>
                    <a:pt x="1048" y="1632"/>
                    <a:pt x="1048" y="1465"/>
                  </a:cubicBezTo>
                  <a:cubicBezTo>
                    <a:pt x="1036" y="1370"/>
                    <a:pt x="965" y="1287"/>
                    <a:pt x="881" y="1251"/>
                  </a:cubicBezTo>
                  <a:lnTo>
                    <a:pt x="881" y="1239"/>
                  </a:lnTo>
                  <a:cubicBezTo>
                    <a:pt x="889" y="1240"/>
                    <a:pt x="896" y="1241"/>
                    <a:pt x="902" y="1241"/>
                  </a:cubicBezTo>
                  <a:cubicBezTo>
                    <a:pt x="976" y="1241"/>
                    <a:pt x="1036" y="1183"/>
                    <a:pt x="1036" y="1096"/>
                  </a:cubicBezTo>
                  <a:cubicBezTo>
                    <a:pt x="1036" y="930"/>
                    <a:pt x="1024" y="775"/>
                    <a:pt x="1024" y="620"/>
                  </a:cubicBezTo>
                  <a:cubicBezTo>
                    <a:pt x="1024" y="370"/>
                    <a:pt x="881" y="215"/>
                    <a:pt x="643" y="156"/>
                  </a:cubicBezTo>
                  <a:cubicBezTo>
                    <a:pt x="441" y="108"/>
                    <a:pt x="239" y="60"/>
                    <a:pt x="36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2627700" y="3939775"/>
              <a:ext cx="27100" cy="57300"/>
            </a:xfrm>
            <a:custGeom>
              <a:avLst/>
              <a:gdLst/>
              <a:ahLst/>
              <a:cxnLst/>
              <a:rect l="l" t="t" r="r" b="b"/>
              <a:pathLst>
                <a:path w="1084" h="2292" extrusionOk="0">
                  <a:moveTo>
                    <a:pt x="346" y="410"/>
                  </a:moveTo>
                  <a:cubicBezTo>
                    <a:pt x="441" y="434"/>
                    <a:pt x="524" y="446"/>
                    <a:pt x="608" y="470"/>
                  </a:cubicBezTo>
                  <a:cubicBezTo>
                    <a:pt x="667" y="482"/>
                    <a:pt x="703" y="529"/>
                    <a:pt x="703" y="589"/>
                  </a:cubicBezTo>
                  <a:cubicBezTo>
                    <a:pt x="715" y="756"/>
                    <a:pt x="715" y="922"/>
                    <a:pt x="715" y="1077"/>
                  </a:cubicBezTo>
                  <a:cubicBezTo>
                    <a:pt x="715" y="1134"/>
                    <a:pt x="700" y="1168"/>
                    <a:pt x="658" y="1168"/>
                  </a:cubicBezTo>
                  <a:cubicBezTo>
                    <a:pt x="647" y="1168"/>
                    <a:pt x="634" y="1165"/>
                    <a:pt x="620" y="1160"/>
                  </a:cubicBezTo>
                  <a:cubicBezTo>
                    <a:pt x="536" y="1148"/>
                    <a:pt x="453" y="1125"/>
                    <a:pt x="369" y="1113"/>
                  </a:cubicBezTo>
                  <a:cubicBezTo>
                    <a:pt x="358" y="875"/>
                    <a:pt x="358" y="648"/>
                    <a:pt x="346" y="410"/>
                  </a:cubicBezTo>
                  <a:close/>
                  <a:moveTo>
                    <a:pt x="20" y="1"/>
                  </a:moveTo>
                  <a:cubicBezTo>
                    <a:pt x="7" y="1"/>
                    <a:pt x="0" y="12"/>
                    <a:pt x="0" y="29"/>
                  </a:cubicBezTo>
                  <a:cubicBezTo>
                    <a:pt x="12" y="696"/>
                    <a:pt x="24" y="1363"/>
                    <a:pt x="36" y="2030"/>
                  </a:cubicBezTo>
                  <a:cubicBezTo>
                    <a:pt x="36" y="2053"/>
                    <a:pt x="60" y="2077"/>
                    <a:pt x="84" y="2077"/>
                  </a:cubicBezTo>
                  <a:cubicBezTo>
                    <a:pt x="167" y="2101"/>
                    <a:pt x="262" y="2125"/>
                    <a:pt x="346" y="2137"/>
                  </a:cubicBezTo>
                  <a:cubicBezTo>
                    <a:pt x="352" y="2140"/>
                    <a:pt x="358" y="2141"/>
                    <a:pt x="362" y="2141"/>
                  </a:cubicBezTo>
                  <a:cubicBezTo>
                    <a:pt x="375" y="2141"/>
                    <a:pt x="381" y="2130"/>
                    <a:pt x="381" y="2113"/>
                  </a:cubicBezTo>
                  <a:cubicBezTo>
                    <a:pt x="381" y="1887"/>
                    <a:pt x="381" y="1672"/>
                    <a:pt x="369" y="1458"/>
                  </a:cubicBezTo>
                  <a:lnTo>
                    <a:pt x="369" y="1458"/>
                  </a:lnTo>
                  <a:cubicBezTo>
                    <a:pt x="429" y="1470"/>
                    <a:pt x="489" y="1482"/>
                    <a:pt x="548" y="1494"/>
                  </a:cubicBezTo>
                  <a:cubicBezTo>
                    <a:pt x="608" y="1720"/>
                    <a:pt x="679" y="1958"/>
                    <a:pt x="739" y="2184"/>
                  </a:cubicBezTo>
                  <a:cubicBezTo>
                    <a:pt x="739" y="2208"/>
                    <a:pt x="750" y="2232"/>
                    <a:pt x="774" y="2232"/>
                  </a:cubicBezTo>
                  <a:cubicBezTo>
                    <a:pt x="870" y="2256"/>
                    <a:pt x="953" y="2268"/>
                    <a:pt x="1048" y="2291"/>
                  </a:cubicBezTo>
                  <a:cubicBezTo>
                    <a:pt x="1072" y="2291"/>
                    <a:pt x="1084" y="2280"/>
                    <a:pt x="1084" y="2244"/>
                  </a:cubicBezTo>
                  <a:cubicBezTo>
                    <a:pt x="1012" y="2006"/>
                    <a:pt x="953" y="1768"/>
                    <a:pt x="893" y="1529"/>
                  </a:cubicBezTo>
                  <a:cubicBezTo>
                    <a:pt x="1012" y="1506"/>
                    <a:pt x="1072" y="1399"/>
                    <a:pt x="1072" y="1232"/>
                  </a:cubicBezTo>
                  <a:lnTo>
                    <a:pt x="1060" y="589"/>
                  </a:lnTo>
                  <a:cubicBezTo>
                    <a:pt x="1048" y="351"/>
                    <a:pt x="917" y="196"/>
                    <a:pt x="679" y="136"/>
                  </a:cubicBezTo>
                  <a:cubicBezTo>
                    <a:pt x="465" y="101"/>
                    <a:pt x="250" y="53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2658650" y="3948225"/>
              <a:ext cx="32775" cy="55700"/>
            </a:xfrm>
            <a:custGeom>
              <a:avLst/>
              <a:gdLst/>
              <a:ahLst/>
              <a:cxnLst/>
              <a:rect l="l" t="t" r="r" b="b"/>
              <a:pathLst>
                <a:path w="1311" h="2228" extrusionOk="0">
                  <a:moveTo>
                    <a:pt x="620" y="489"/>
                  </a:moveTo>
                  <a:cubicBezTo>
                    <a:pt x="679" y="799"/>
                    <a:pt x="751" y="1120"/>
                    <a:pt x="810" y="1430"/>
                  </a:cubicBezTo>
                  <a:cubicBezTo>
                    <a:pt x="691" y="1406"/>
                    <a:pt x="584" y="1394"/>
                    <a:pt x="477" y="1370"/>
                  </a:cubicBezTo>
                  <a:cubicBezTo>
                    <a:pt x="525" y="1072"/>
                    <a:pt x="572" y="787"/>
                    <a:pt x="620" y="489"/>
                  </a:cubicBezTo>
                  <a:close/>
                  <a:moveTo>
                    <a:pt x="441" y="1"/>
                  </a:moveTo>
                  <a:cubicBezTo>
                    <a:pt x="417" y="1"/>
                    <a:pt x="394" y="1"/>
                    <a:pt x="394" y="37"/>
                  </a:cubicBezTo>
                  <a:cubicBezTo>
                    <a:pt x="263" y="668"/>
                    <a:pt x="144" y="1311"/>
                    <a:pt x="13" y="1942"/>
                  </a:cubicBezTo>
                  <a:cubicBezTo>
                    <a:pt x="1" y="1977"/>
                    <a:pt x="13" y="1989"/>
                    <a:pt x="48" y="2001"/>
                  </a:cubicBezTo>
                  <a:cubicBezTo>
                    <a:pt x="132" y="2013"/>
                    <a:pt x="227" y="2037"/>
                    <a:pt x="322" y="2049"/>
                  </a:cubicBezTo>
                  <a:cubicBezTo>
                    <a:pt x="328" y="2052"/>
                    <a:pt x="334" y="2053"/>
                    <a:pt x="339" y="2053"/>
                  </a:cubicBezTo>
                  <a:cubicBezTo>
                    <a:pt x="351" y="2053"/>
                    <a:pt x="358" y="2042"/>
                    <a:pt x="358" y="2025"/>
                  </a:cubicBezTo>
                  <a:cubicBezTo>
                    <a:pt x="382" y="1906"/>
                    <a:pt x="394" y="1775"/>
                    <a:pt x="417" y="1656"/>
                  </a:cubicBezTo>
                  <a:cubicBezTo>
                    <a:pt x="572" y="1692"/>
                    <a:pt x="727" y="1715"/>
                    <a:pt x="882" y="1739"/>
                  </a:cubicBezTo>
                  <a:lnTo>
                    <a:pt x="953" y="2132"/>
                  </a:lnTo>
                  <a:cubicBezTo>
                    <a:pt x="965" y="2156"/>
                    <a:pt x="977" y="2180"/>
                    <a:pt x="1001" y="2180"/>
                  </a:cubicBezTo>
                  <a:lnTo>
                    <a:pt x="1275" y="2227"/>
                  </a:lnTo>
                  <a:cubicBezTo>
                    <a:pt x="1298" y="2227"/>
                    <a:pt x="1310" y="2215"/>
                    <a:pt x="1310" y="2192"/>
                  </a:cubicBezTo>
                  <a:cubicBezTo>
                    <a:pt x="1156" y="1501"/>
                    <a:pt x="989" y="810"/>
                    <a:pt x="834" y="120"/>
                  </a:cubicBezTo>
                  <a:cubicBezTo>
                    <a:pt x="834" y="84"/>
                    <a:pt x="822" y="72"/>
                    <a:pt x="798" y="72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2695275" y="3953175"/>
              <a:ext cx="28600" cy="56100"/>
            </a:xfrm>
            <a:custGeom>
              <a:avLst/>
              <a:gdLst/>
              <a:ahLst/>
              <a:cxnLst/>
              <a:rect l="l" t="t" r="r" b="b"/>
              <a:pathLst>
                <a:path w="1144" h="2244" extrusionOk="0">
                  <a:moveTo>
                    <a:pt x="25" y="1"/>
                  </a:moveTo>
                  <a:cubicBezTo>
                    <a:pt x="7" y="1"/>
                    <a:pt x="0" y="14"/>
                    <a:pt x="0" y="41"/>
                  </a:cubicBezTo>
                  <a:cubicBezTo>
                    <a:pt x="12" y="696"/>
                    <a:pt x="24" y="1363"/>
                    <a:pt x="48" y="2029"/>
                  </a:cubicBezTo>
                  <a:cubicBezTo>
                    <a:pt x="48" y="2053"/>
                    <a:pt x="60" y="2077"/>
                    <a:pt x="83" y="2077"/>
                  </a:cubicBezTo>
                  <a:lnTo>
                    <a:pt x="357" y="2125"/>
                  </a:lnTo>
                  <a:cubicBezTo>
                    <a:pt x="381" y="2125"/>
                    <a:pt x="393" y="2113"/>
                    <a:pt x="393" y="2089"/>
                  </a:cubicBezTo>
                  <a:cubicBezTo>
                    <a:pt x="381" y="1720"/>
                    <a:pt x="381" y="1351"/>
                    <a:pt x="369" y="993"/>
                  </a:cubicBezTo>
                  <a:lnTo>
                    <a:pt x="381" y="993"/>
                  </a:lnTo>
                  <a:cubicBezTo>
                    <a:pt x="524" y="1386"/>
                    <a:pt x="667" y="1767"/>
                    <a:pt x="798" y="2160"/>
                  </a:cubicBezTo>
                  <a:cubicBezTo>
                    <a:pt x="810" y="2184"/>
                    <a:pt x="822" y="2196"/>
                    <a:pt x="845" y="2208"/>
                  </a:cubicBezTo>
                  <a:cubicBezTo>
                    <a:pt x="941" y="2220"/>
                    <a:pt x="1024" y="2232"/>
                    <a:pt x="1107" y="2244"/>
                  </a:cubicBezTo>
                  <a:cubicBezTo>
                    <a:pt x="1131" y="2244"/>
                    <a:pt x="1143" y="2232"/>
                    <a:pt x="1143" y="2208"/>
                  </a:cubicBezTo>
                  <a:cubicBezTo>
                    <a:pt x="1131" y="1541"/>
                    <a:pt x="1119" y="874"/>
                    <a:pt x="1107" y="208"/>
                  </a:cubicBezTo>
                  <a:cubicBezTo>
                    <a:pt x="1107" y="184"/>
                    <a:pt x="1084" y="172"/>
                    <a:pt x="1060" y="160"/>
                  </a:cubicBezTo>
                  <a:lnTo>
                    <a:pt x="1060" y="172"/>
                  </a:lnTo>
                  <a:cubicBezTo>
                    <a:pt x="965" y="148"/>
                    <a:pt x="881" y="136"/>
                    <a:pt x="786" y="124"/>
                  </a:cubicBezTo>
                  <a:cubicBezTo>
                    <a:pt x="762" y="124"/>
                    <a:pt x="750" y="136"/>
                    <a:pt x="750" y="160"/>
                  </a:cubicBezTo>
                  <a:cubicBezTo>
                    <a:pt x="762" y="529"/>
                    <a:pt x="762" y="886"/>
                    <a:pt x="774" y="1255"/>
                  </a:cubicBezTo>
                  <a:lnTo>
                    <a:pt x="762" y="1255"/>
                  </a:lnTo>
                  <a:cubicBezTo>
                    <a:pt x="619" y="863"/>
                    <a:pt x="488" y="482"/>
                    <a:pt x="345" y="89"/>
                  </a:cubicBezTo>
                  <a:cubicBezTo>
                    <a:pt x="333" y="65"/>
                    <a:pt x="322" y="53"/>
                    <a:pt x="298" y="41"/>
                  </a:cubicBezTo>
                  <a:cubicBezTo>
                    <a:pt x="214" y="29"/>
                    <a:pt x="131" y="17"/>
                    <a:pt x="48" y="5"/>
                  </a:cubicBezTo>
                  <a:cubicBezTo>
                    <a:pt x="39" y="2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2729200" y="3958550"/>
              <a:ext cx="27075" cy="54150"/>
            </a:xfrm>
            <a:custGeom>
              <a:avLst/>
              <a:gdLst/>
              <a:ahLst/>
              <a:cxnLst/>
              <a:rect l="l" t="t" r="r" b="b"/>
              <a:pathLst>
                <a:path w="1083" h="2166" extrusionOk="0">
                  <a:moveTo>
                    <a:pt x="358" y="386"/>
                  </a:moveTo>
                  <a:lnTo>
                    <a:pt x="358" y="386"/>
                  </a:lnTo>
                  <a:cubicBezTo>
                    <a:pt x="441" y="397"/>
                    <a:pt x="524" y="409"/>
                    <a:pt x="608" y="421"/>
                  </a:cubicBezTo>
                  <a:cubicBezTo>
                    <a:pt x="667" y="421"/>
                    <a:pt x="703" y="469"/>
                    <a:pt x="703" y="540"/>
                  </a:cubicBezTo>
                  <a:cubicBezTo>
                    <a:pt x="715" y="933"/>
                    <a:pt x="727" y="1326"/>
                    <a:pt x="739" y="1719"/>
                  </a:cubicBezTo>
                  <a:cubicBezTo>
                    <a:pt x="739" y="1791"/>
                    <a:pt x="703" y="1814"/>
                    <a:pt x="631" y="1814"/>
                  </a:cubicBezTo>
                  <a:cubicBezTo>
                    <a:pt x="548" y="1802"/>
                    <a:pt x="477" y="1791"/>
                    <a:pt x="393" y="1779"/>
                  </a:cubicBezTo>
                  <a:cubicBezTo>
                    <a:pt x="381" y="1314"/>
                    <a:pt x="370" y="850"/>
                    <a:pt x="358" y="386"/>
                  </a:cubicBezTo>
                  <a:close/>
                  <a:moveTo>
                    <a:pt x="26" y="0"/>
                  </a:moveTo>
                  <a:cubicBezTo>
                    <a:pt x="7" y="0"/>
                    <a:pt x="0" y="14"/>
                    <a:pt x="0" y="40"/>
                  </a:cubicBezTo>
                  <a:lnTo>
                    <a:pt x="12" y="40"/>
                  </a:lnTo>
                  <a:cubicBezTo>
                    <a:pt x="24" y="695"/>
                    <a:pt x="36" y="1362"/>
                    <a:pt x="48" y="2029"/>
                  </a:cubicBezTo>
                  <a:cubicBezTo>
                    <a:pt x="48" y="2052"/>
                    <a:pt x="60" y="2076"/>
                    <a:pt x="96" y="2076"/>
                  </a:cubicBezTo>
                  <a:cubicBezTo>
                    <a:pt x="298" y="2112"/>
                    <a:pt x="500" y="2136"/>
                    <a:pt x="715" y="2160"/>
                  </a:cubicBezTo>
                  <a:cubicBezTo>
                    <a:pt x="743" y="2164"/>
                    <a:pt x="769" y="2166"/>
                    <a:pt x="794" y="2166"/>
                  </a:cubicBezTo>
                  <a:cubicBezTo>
                    <a:pt x="982" y="2166"/>
                    <a:pt x="1082" y="2048"/>
                    <a:pt x="1072" y="1838"/>
                  </a:cubicBezTo>
                  <a:cubicBezTo>
                    <a:pt x="1060" y="1398"/>
                    <a:pt x="1060" y="957"/>
                    <a:pt x="1048" y="505"/>
                  </a:cubicBezTo>
                  <a:cubicBezTo>
                    <a:pt x="1036" y="267"/>
                    <a:pt x="905" y="124"/>
                    <a:pt x="667" y="88"/>
                  </a:cubicBezTo>
                  <a:cubicBezTo>
                    <a:pt x="453" y="52"/>
                    <a:pt x="250" y="28"/>
                    <a:pt x="48" y="5"/>
                  </a:cubicBezTo>
                  <a:cubicBezTo>
                    <a:pt x="39" y="2"/>
                    <a:pt x="32" y="0"/>
                    <a:pt x="2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3070900" y="3962350"/>
              <a:ext cx="27125" cy="52675"/>
            </a:xfrm>
            <a:custGeom>
              <a:avLst/>
              <a:gdLst/>
              <a:ahLst/>
              <a:cxnLst/>
              <a:rect l="l" t="t" r="r" b="b"/>
              <a:pathLst>
                <a:path w="1085" h="2107" extrusionOk="0">
                  <a:moveTo>
                    <a:pt x="752" y="1"/>
                  </a:moveTo>
                  <a:cubicBezTo>
                    <a:pt x="726" y="1"/>
                    <a:pt x="697" y="3"/>
                    <a:pt x="668" y="7"/>
                  </a:cubicBezTo>
                  <a:cubicBezTo>
                    <a:pt x="572" y="19"/>
                    <a:pt x="477" y="19"/>
                    <a:pt x="382" y="31"/>
                  </a:cubicBezTo>
                  <a:cubicBezTo>
                    <a:pt x="132" y="67"/>
                    <a:pt x="1" y="210"/>
                    <a:pt x="13" y="448"/>
                  </a:cubicBezTo>
                  <a:cubicBezTo>
                    <a:pt x="25" y="888"/>
                    <a:pt x="25" y="1329"/>
                    <a:pt x="37" y="1769"/>
                  </a:cubicBezTo>
                  <a:cubicBezTo>
                    <a:pt x="47" y="1997"/>
                    <a:pt x="157" y="2106"/>
                    <a:pt x="364" y="2106"/>
                  </a:cubicBezTo>
                  <a:cubicBezTo>
                    <a:pt x="385" y="2106"/>
                    <a:pt x="407" y="2105"/>
                    <a:pt x="429" y="2103"/>
                  </a:cubicBezTo>
                  <a:cubicBezTo>
                    <a:pt x="525" y="2091"/>
                    <a:pt x="620" y="2079"/>
                    <a:pt x="715" y="2067"/>
                  </a:cubicBezTo>
                  <a:cubicBezTo>
                    <a:pt x="965" y="2031"/>
                    <a:pt x="1084" y="1889"/>
                    <a:pt x="1084" y="1650"/>
                  </a:cubicBezTo>
                  <a:cubicBezTo>
                    <a:pt x="1084" y="1555"/>
                    <a:pt x="1084" y="1460"/>
                    <a:pt x="1072" y="1365"/>
                  </a:cubicBezTo>
                  <a:cubicBezTo>
                    <a:pt x="1072" y="1341"/>
                    <a:pt x="1060" y="1329"/>
                    <a:pt x="1037" y="1329"/>
                  </a:cubicBezTo>
                  <a:cubicBezTo>
                    <a:pt x="941" y="1341"/>
                    <a:pt x="858" y="1353"/>
                    <a:pt x="775" y="1365"/>
                  </a:cubicBezTo>
                  <a:cubicBezTo>
                    <a:pt x="751" y="1365"/>
                    <a:pt x="739" y="1388"/>
                    <a:pt x="739" y="1412"/>
                  </a:cubicBezTo>
                  <a:cubicBezTo>
                    <a:pt x="739" y="1484"/>
                    <a:pt x="739" y="1543"/>
                    <a:pt x="739" y="1615"/>
                  </a:cubicBezTo>
                  <a:cubicBezTo>
                    <a:pt x="739" y="1686"/>
                    <a:pt x="703" y="1722"/>
                    <a:pt x="632" y="1734"/>
                  </a:cubicBezTo>
                  <a:cubicBezTo>
                    <a:pt x="596" y="1734"/>
                    <a:pt x="548" y="1746"/>
                    <a:pt x="501" y="1746"/>
                  </a:cubicBezTo>
                  <a:cubicBezTo>
                    <a:pt x="489" y="1748"/>
                    <a:pt x="479" y="1749"/>
                    <a:pt x="469" y="1749"/>
                  </a:cubicBezTo>
                  <a:cubicBezTo>
                    <a:pt x="419" y="1749"/>
                    <a:pt x="394" y="1722"/>
                    <a:pt x="394" y="1662"/>
                  </a:cubicBezTo>
                  <a:cubicBezTo>
                    <a:pt x="382" y="1269"/>
                    <a:pt x="382" y="877"/>
                    <a:pt x="370" y="484"/>
                  </a:cubicBezTo>
                  <a:cubicBezTo>
                    <a:pt x="370" y="412"/>
                    <a:pt x="406" y="376"/>
                    <a:pt x="465" y="365"/>
                  </a:cubicBezTo>
                  <a:cubicBezTo>
                    <a:pt x="513" y="365"/>
                    <a:pt x="560" y="353"/>
                    <a:pt x="608" y="353"/>
                  </a:cubicBezTo>
                  <a:cubicBezTo>
                    <a:pt x="616" y="351"/>
                    <a:pt x="623" y="350"/>
                    <a:pt x="630" y="350"/>
                  </a:cubicBezTo>
                  <a:cubicBezTo>
                    <a:pt x="679" y="350"/>
                    <a:pt x="715" y="384"/>
                    <a:pt x="715" y="436"/>
                  </a:cubicBezTo>
                  <a:cubicBezTo>
                    <a:pt x="715" y="507"/>
                    <a:pt x="715" y="579"/>
                    <a:pt x="715" y="650"/>
                  </a:cubicBezTo>
                  <a:cubicBezTo>
                    <a:pt x="715" y="674"/>
                    <a:pt x="727" y="686"/>
                    <a:pt x="763" y="686"/>
                  </a:cubicBezTo>
                  <a:cubicBezTo>
                    <a:pt x="846" y="674"/>
                    <a:pt x="929" y="662"/>
                    <a:pt x="1025" y="650"/>
                  </a:cubicBezTo>
                  <a:cubicBezTo>
                    <a:pt x="1049" y="650"/>
                    <a:pt x="1060" y="626"/>
                    <a:pt x="1060" y="603"/>
                  </a:cubicBezTo>
                  <a:cubicBezTo>
                    <a:pt x="1060" y="507"/>
                    <a:pt x="1060" y="424"/>
                    <a:pt x="1049" y="329"/>
                  </a:cubicBezTo>
                  <a:cubicBezTo>
                    <a:pt x="1049" y="110"/>
                    <a:pt x="939" y="1"/>
                    <a:pt x="752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3103650" y="3957900"/>
              <a:ext cx="26825" cy="52950"/>
            </a:xfrm>
            <a:custGeom>
              <a:avLst/>
              <a:gdLst/>
              <a:ahLst/>
              <a:cxnLst/>
              <a:rect l="l" t="t" r="r" b="b"/>
              <a:pathLst>
                <a:path w="1073" h="2118" extrusionOk="0">
                  <a:moveTo>
                    <a:pt x="608" y="340"/>
                  </a:moveTo>
                  <a:cubicBezTo>
                    <a:pt x="667" y="340"/>
                    <a:pt x="703" y="364"/>
                    <a:pt x="703" y="435"/>
                  </a:cubicBezTo>
                  <a:lnTo>
                    <a:pt x="739" y="1626"/>
                  </a:lnTo>
                  <a:cubicBezTo>
                    <a:pt x="739" y="1697"/>
                    <a:pt x="703" y="1733"/>
                    <a:pt x="632" y="1745"/>
                  </a:cubicBezTo>
                  <a:cubicBezTo>
                    <a:pt x="584" y="1745"/>
                    <a:pt x="536" y="1757"/>
                    <a:pt x="489" y="1769"/>
                  </a:cubicBezTo>
                  <a:cubicBezTo>
                    <a:pt x="480" y="1770"/>
                    <a:pt x="471" y="1771"/>
                    <a:pt x="463" y="1771"/>
                  </a:cubicBezTo>
                  <a:cubicBezTo>
                    <a:pt x="409" y="1771"/>
                    <a:pt x="381" y="1736"/>
                    <a:pt x="381" y="1674"/>
                  </a:cubicBezTo>
                  <a:lnTo>
                    <a:pt x="346" y="483"/>
                  </a:lnTo>
                  <a:cubicBezTo>
                    <a:pt x="346" y="423"/>
                    <a:pt x="381" y="376"/>
                    <a:pt x="453" y="364"/>
                  </a:cubicBezTo>
                  <a:cubicBezTo>
                    <a:pt x="501" y="364"/>
                    <a:pt x="548" y="352"/>
                    <a:pt x="608" y="340"/>
                  </a:cubicBezTo>
                  <a:close/>
                  <a:moveTo>
                    <a:pt x="744" y="0"/>
                  </a:moveTo>
                  <a:cubicBezTo>
                    <a:pt x="716" y="0"/>
                    <a:pt x="687" y="2"/>
                    <a:pt x="655" y="7"/>
                  </a:cubicBezTo>
                  <a:cubicBezTo>
                    <a:pt x="560" y="19"/>
                    <a:pt x="465" y="31"/>
                    <a:pt x="370" y="42"/>
                  </a:cubicBezTo>
                  <a:cubicBezTo>
                    <a:pt x="131" y="78"/>
                    <a:pt x="0" y="221"/>
                    <a:pt x="0" y="471"/>
                  </a:cubicBezTo>
                  <a:cubicBezTo>
                    <a:pt x="12" y="912"/>
                    <a:pt x="24" y="1352"/>
                    <a:pt x="36" y="1793"/>
                  </a:cubicBezTo>
                  <a:cubicBezTo>
                    <a:pt x="36" y="2009"/>
                    <a:pt x="144" y="2117"/>
                    <a:pt x="352" y="2117"/>
                  </a:cubicBezTo>
                  <a:cubicBezTo>
                    <a:pt x="373" y="2117"/>
                    <a:pt x="394" y="2116"/>
                    <a:pt x="417" y="2114"/>
                  </a:cubicBezTo>
                  <a:cubicBezTo>
                    <a:pt x="512" y="2090"/>
                    <a:pt x="608" y="2078"/>
                    <a:pt x="703" y="2067"/>
                  </a:cubicBezTo>
                  <a:cubicBezTo>
                    <a:pt x="953" y="2031"/>
                    <a:pt x="1072" y="1888"/>
                    <a:pt x="1072" y="1638"/>
                  </a:cubicBezTo>
                  <a:cubicBezTo>
                    <a:pt x="1060" y="1197"/>
                    <a:pt x="1048" y="757"/>
                    <a:pt x="1036" y="316"/>
                  </a:cubicBezTo>
                  <a:cubicBezTo>
                    <a:pt x="1036" y="108"/>
                    <a:pt x="936" y="0"/>
                    <a:pt x="744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3135800" y="3949350"/>
              <a:ext cx="38125" cy="57550"/>
            </a:xfrm>
            <a:custGeom>
              <a:avLst/>
              <a:gdLst/>
              <a:ahLst/>
              <a:cxnLst/>
              <a:rect l="l" t="t" r="r" b="b"/>
              <a:pathLst>
                <a:path w="1525" h="2302" extrusionOk="0">
                  <a:moveTo>
                    <a:pt x="1446" y="0"/>
                  </a:moveTo>
                  <a:cubicBezTo>
                    <a:pt x="1441" y="0"/>
                    <a:pt x="1436" y="1"/>
                    <a:pt x="1429" y="3"/>
                  </a:cubicBezTo>
                  <a:cubicBezTo>
                    <a:pt x="1310" y="27"/>
                    <a:pt x="1203" y="39"/>
                    <a:pt x="1084" y="63"/>
                  </a:cubicBezTo>
                  <a:cubicBezTo>
                    <a:pt x="1060" y="75"/>
                    <a:pt x="1036" y="87"/>
                    <a:pt x="1024" y="123"/>
                  </a:cubicBezTo>
                  <a:cubicBezTo>
                    <a:pt x="941" y="563"/>
                    <a:pt x="858" y="1016"/>
                    <a:pt x="774" y="1456"/>
                  </a:cubicBezTo>
                  <a:cubicBezTo>
                    <a:pt x="667" y="1039"/>
                    <a:pt x="560" y="635"/>
                    <a:pt x="453" y="218"/>
                  </a:cubicBezTo>
                  <a:cubicBezTo>
                    <a:pt x="453" y="194"/>
                    <a:pt x="429" y="182"/>
                    <a:pt x="393" y="182"/>
                  </a:cubicBezTo>
                  <a:cubicBezTo>
                    <a:pt x="286" y="206"/>
                    <a:pt x="167" y="218"/>
                    <a:pt x="60" y="242"/>
                  </a:cubicBezTo>
                  <a:cubicBezTo>
                    <a:pt x="24" y="242"/>
                    <a:pt x="0" y="265"/>
                    <a:pt x="0" y="301"/>
                  </a:cubicBezTo>
                  <a:cubicBezTo>
                    <a:pt x="24" y="956"/>
                    <a:pt x="36" y="1599"/>
                    <a:pt x="48" y="2254"/>
                  </a:cubicBezTo>
                  <a:cubicBezTo>
                    <a:pt x="48" y="2289"/>
                    <a:pt x="72" y="2301"/>
                    <a:pt x="96" y="2301"/>
                  </a:cubicBezTo>
                  <a:cubicBezTo>
                    <a:pt x="179" y="2289"/>
                    <a:pt x="262" y="2278"/>
                    <a:pt x="346" y="2266"/>
                  </a:cubicBezTo>
                  <a:cubicBezTo>
                    <a:pt x="369" y="2254"/>
                    <a:pt x="393" y="2230"/>
                    <a:pt x="393" y="2206"/>
                  </a:cubicBezTo>
                  <a:cubicBezTo>
                    <a:pt x="381" y="1813"/>
                    <a:pt x="369" y="1432"/>
                    <a:pt x="369" y="1039"/>
                  </a:cubicBezTo>
                  <a:lnTo>
                    <a:pt x="381" y="1039"/>
                  </a:lnTo>
                  <a:cubicBezTo>
                    <a:pt x="477" y="1408"/>
                    <a:pt x="572" y="1789"/>
                    <a:pt x="667" y="2159"/>
                  </a:cubicBezTo>
                  <a:cubicBezTo>
                    <a:pt x="676" y="2185"/>
                    <a:pt x="685" y="2199"/>
                    <a:pt x="704" y="2199"/>
                  </a:cubicBezTo>
                  <a:cubicBezTo>
                    <a:pt x="710" y="2199"/>
                    <a:pt x="718" y="2197"/>
                    <a:pt x="727" y="2194"/>
                  </a:cubicBezTo>
                  <a:cubicBezTo>
                    <a:pt x="762" y="2194"/>
                    <a:pt x="810" y="2182"/>
                    <a:pt x="846" y="2170"/>
                  </a:cubicBezTo>
                  <a:cubicBezTo>
                    <a:pt x="881" y="2170"/>
                    <a:pt x="905" y="2147"/>
                    <a:pt x="905" y="2123"/>
                  </a:cubicBezTo>
                  <a:cubicBezTo>
                    <a:pt x="989" y="1718"/>
                    <a:pt x="1060" y="1313"/>
                    <a:pt x="1143" y="908"/>
                  </a:cubicBezTo>
                  <a:lnTo>
                    <a:pt x="1155" y="908"/>
                  </a:lnTo>
                  <a:cubicBezTo>
                    <a:pt x="1167" y="1289"/>
                    <a:pt x="1167" y="1682"/>
                    <a:pt x="1179" y="2063"/>
                  </a:cubicBezTo>
                  <a:cubicBezTo>
                    <a:pt x="1179" y="2099"/>
                    <a:pt x="1203" y="2111"/>
                    <a:pt x="1239" y="2111"/>
                  </a:cubicBezTo>
                  <a:cubicBezTo>
                    <a:pt x="1310" y="2087"/>
                    <a:pt x="1393" y="2075"/>
                    <a:pt x="1477" y="2063"/>
                  </a:cubicBezTo>
                  <a:cubicBezTo>
                    <a:pt x="1512" y="2051"/>
                    <a:pt x="1524" y="2039"/>
                    <a:pt x="1524" y="2004"/>
                  </a:cubicBezTo>
                  <a:cubicBezTo>
                    <a:pt x="1512" y="1349"/>
                    <a:pt x="1501" y="694"/>
                    <a:pt x="1477" y="39"/>
                  </a:cubicBezTo>
                  <a:cubicBezTo>
                    <a:pt x="1477" y="20"/>
                    <a:pt x="1469" y="0"/>
                    <a:pt x="144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3179250" y="3944375"/>
              <a:ext cx="26525" cy="54900"/>
            </a:xfrm>
            <a:custGeom>
              <a:avLst/>
              <a:gdLst/>
              <a:ahLst/>
              <a:cxnLst/>
              <a:rect l="l" t="t" r="r" b="b"/>
              <a:pathLst>
                <a:path w="1061" h="2196" extrusionOk="0">
                  <a:moveTo>
                    <a:pt x="616" y="366"/>
                  </a:moveTo>
                  <a:cubicBezTo>
                    <a:pt x="666" y="366"/>
                    <a:pt x="691" y="393"/>
                    <a:pt x="691" y="453"/>
                  </a:cubicBezTo>
                  <a:cubicBezTo>
                    <a:pt x="691" y="619"/>
                    <a:pt x="703" y="774"/>
                    <a:pt x="703" y="941"/>
                  </a:cubicBezTo>
                  <a:cubicBezTo>
                    <a:pt x="703" y="1000"/>
                    <a:pt x="667" y="1048"/>
                    <a:pt x="608" y="1060"/>
                  </a:cubicBezTo>
                  <a:lnTo>
                    <a:pt x="596" y="1060"/>
                  </a:lnTo>
                  <a:cubicBezTo>
                    <a:pt x="525" y="1072"/>
                    <a:pt x="453" y="1095"/>
                    <a:pt x="370" y="1107"/>
                  </a:cubicBezTo>
                  <a:cubicBezTo>
                    <a:pt x="370" y="881"/>
                    <a:pt x="370" y="643"/>
                    <a:pt x="358" y="417"/>
                  </a:cubicBezTo>
                  <a:cubicBezTo>
                    <a:pt x="429" y="405"/>
                    <a:pt x="513" y="381"/>
                    <a:pt x="584" y="369"/>
                  </a:cubicBezTo>
                  <a:cubicBezTo>
                    <a:pt x="596" y="367"/>
                    <a:pt x="606" y="366"/>
                    <a:pt x="616" y="366"/>
                  </a:cubicBezTo>
                  <a:close/>
                  <a:moveTo>
                    <a:pt x="777" y="0"/>
                  </a:moveTo>
                  <a:cubicBezTo>
                    <a:pt x="743" y="0"/>
                    <a:pt x="707" y="4"/>
                    <a:pt x="667" y="12"/>
                  </a:cubicBezTo>
                  <a:cubicBezTo>
                    <a:pt x="453" y="60"/>
                    <a:pt x="251" y="95"/>
                    <a:pt x="48" y="131"/>
                  </a:cubicBezTo>
                  <a:cubicBezTo>
                    <a:pt x="15" y="142"/>
                    <a:pt x="2" y="154"/>
                    <a:pt x="1" y="185"/>
                  </a:cubicBezTo>
                  <a:lnTo>
                    <a:pt x="1" y="185"/>
                  </a:lnTo>
                  <a:cubicBezTo>
                    <a:pt x="1" y="183"/>
                    <a:pt x="1" y="181"/>
                    <a:pt x="1" y="179"/>
                  </a:cubicBezTo>
                  <a:lnTo>
                    <a:pt x="1" y="191"/>
                  </a:lnTo>
                  <a:cubicBezTo>
                    <a:pt x="1" y="189"/>
                    <a:pt x="1" y="187"/>
                    <a:pt x="1" y="185"/>
                  </a:cubicBezTo>
                  <a:lnTo>
                    <a:pt x="1" y="185"/>
                  </a:lnTo>
                  <a:cubicBezTo>
                    <a:pt x="13" y="849"/>
                    <a:pt x="36" y="1502"/>
                    <a:pt x="48" y="2167"/>
                  </a:cubicBezTo>
                  <a:cubicBezTo>
                    <a:pt x="48" y="2184"/>
                    <a:pt x="55" y="2196"/>
                    <a:pt x="67" y="2196"/>
                  </a:cubicBezTo>
                  <a:cubicBezTo>
                    <a:pt x="72" y="2196"/>
                    <a:pt x="78" y="2194"/>
                    <a:pt x="84" y="2191"/>
                  </a:cubicBezTo>
                  <a:cubicBezTo>
                    <a:pt x="179" y="2179"/>
                    <a:pt x="263" y="2155"/>
                    <a:pt x="358" y="2143"/>
                  </a:cubicBezTo>
                  <a:cubicBezTo>
                    <a:pt x="382" y="2131"/>
                    <a:pt x="394" y="2119"/>
                    <a:pt x="394" y="2096"/>
                  </a:cubicBezTo>
                  <a:cubicBezTo>
                    <a:pt x="394" y="1881"/>
                    <a:pt x="382" y="1655"/>
                    <a:pt x="382" y="1441"/>
                  </a:cubicBezTo>
                  <a:cubicBezTo>
                    <a:pt x="489" y="1417"/>
                    <a:pt x="584" y="1405"/>
                    <a:pt x="691" y="1381"/>
                  </a:cubicBezTo>
                  <a:cubicBezTo>
                    <a:pt x="929" y="1334"/>
                    <a:pt x="1060" y="1179"/>
                    <a:pt x="1060" y="929"/>
                  </a:cubicBezTo>
                  <a:cubicBezTo>
                    <a:pt x="1048" y="726"/>
                    <a:pt x="1048" y="512"/>
                    <a:pt x="1037" y="310"/>
                  </a:cubicBezTo>
                  <a:cubicBezTo>
                    <a:pt x="1037" y="101"/>
                    <a:pt x="945" y="0"/>
                    <a:pt x="777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3208725" y="3937525"/>
              <a:ext cx="32775" cy="56100"/>
            </a:xfrm>
            <a:custGeom>
              <a:avLst/>
              <a:gdLst/>
              <a:ahLst/>
              <a:cxnLst/>
              <a:rect l="l" t="t" r="r" b="b"/>
              <a:pathLst>
                <a:path w="1311" h="2244" extrusionOk="0">
                  <a:moveTo>
                    <a:pt x="620" y="500"/>
                  </a:moveTo>
                  <a:cubicBezTo>
                    <a:pt x="679" y="786"/>
                    <a:pt x="739" y="1072"/>
                    <a:pt x="798" y="1358"/>
                  </a:cubicBezTo>
                  <a:cubicBezTo>
                    <a:pt x="691" y="1381"/>
                    <a:pt x="584" y="1405"/>
                    <a:pt x="477" y="1429"/>
                  </a:cubicBezTo>
                  <a:cubicBezTo>
                    <a:pt x="524" y="1119"/>
                    <a:pt x="572" y="810"/>
                    <a:pt x="620" y="500"/>
                  </a:cubicBezTo>
                  <a:close/>
                  <a:moveTo>
                    <a:pt x="786" y="0"/>
                  </a:moveTo>
                  <a:lnTo>
                    <a:pt x="429" y="84"/>
                  </a:lnTo>
                  <a:cubicBezTo>
                    <a:pt x="405" y="84"/>
                    <a:pt x="393" y="107"/>
                    <a:pt x="393" y="131"/>
                  </a:cubicBezTo>
                  <a:cubicBezTo>
                    <a:pt x="262" y="822"/>
                    <a:pt x="131" y="1512"/>
                    <a:pt x="0" y="2203"/>
                  </a:cubicBezTo>
                  <a:cubicBezTo>
                    <a:pt x="0" y="2230"/>
                    <a:pt x="7" y="2243"/>
                    <a:pt x="20" y="2243"/>
                  </a:cubicBezTo>
                  <a:cubicBezTo>
                    <a:pt x="25" y="2243"/>
                    <a:pt x="30" y="2242"/>
                    <a:pt x="36" y="2239"/>
                  </a:cubicBezTo>
                  <a:cubicBezTo>
                    <a:pt x="131" y="2215"/>
                    <a:pt x="227" y="2203"/>
                    <a:pt x="310" y="2179"/>
                  </a:cubicBezTo>
                  <a:cubicBezTo>
                    <a:pt x="334" y="2179"/>
                    <a:pt x="346" y="2155"/>
                    <a:pt x="358" y="2131"/>
                  </a:cubicBezTo>
                  <a:cubicBezTo>
                    <a:pt x="381" y="2000"/>
                    <a:pt x="393" y="1870"/>
                    <a:pt x="417" y="1739"/>
                  </a:cubicBezTo>
                  <a:cubicBezTo>
                    <a:pt x="572" y="1715"/>
                    <a:pt x="727" y="1679"/>
                    <a:pt x="870" y="1643"/>
                  </a:cubicBezTo>
                  <a:cubicBezTo>
                    <a:pt x="905" y="1762"/>
                    <a:pt x="929" y="1881"/>
                    <a:pt x="953" y="2000"/>
                  </a:cubicBezTo>
                  <a:cubicBezTo>
                    <a:pt x="962" y="2018"/>
                    <a:pt x="970" y="2029"/>
                    <a:pt x="984" y="2029"/>
                  </a:cubicBezTo>
                  <a:cubicBezTo>
                    <a:pt x="989" y="2029"/>
                    <a:pt x="994" y="2027"/>
                    <a:pt x="1001" y="2024"/>
                  </a:cubicBezTo>
                  <a:cubicBezTo>
                    <a:pt x="1084" y="2000"/>
                    <a:pt x="1179" y="1977"/>
                    <a:pt x="1274" y="1965"/>
                  </a:cubicBezTo>
                  <a:cubicBezTo>
                    <a:pt x="1298" y="1953"/>
                    <a:pt x="1310" y="1929"/>
                    <a:pt x="1298" y="1905"/>
                  </a:cubicBezTo>
                  <a:lnTo>
                    <a:pt x="834" y="24"/>
                  </a:lnTo>
                  <a:cubicBezTo>
                    <a:pt x="834" y="0"/>
                    <a:pt x="810" y="0"/>
                    <a:pt x="786" y="0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3245325" y="3926800"/>
              <a:ext cx="28300" cy="58075"/>
            </a:xfrm>
            <a:custGeom>
              <a:avLst/>
              <a:gdLst/>
              <a:ahLst/>
              <a:cxnLst/>
              <a:rect l="l" t="t" r="r" b="b"/>
              <a:pathLst>
                <a:path w="1132" h="2323" extrusionOk="0">
                  <a:moveTo>
                    <a:pt x="1049" y="1"/>
                  </a:moveTo>
                  <a:cubicBezTo>
                    <a:pt x="953" y="24"/>
                    <a:pt x="870" y="48"/>
                    <a:pt x="787" y="72"/>
                  </a:cubicBezTo>
                  <a:cubicBezTo>
                    <a:pt x="751" y="84"/>
                    <a:pt x="739" y="96"/>
                    <a:pt x="739" y="132"/>
                  </a:cubicBezTo>
                  <a:cubicBezTo>
                    <a:pt x="751" y="489"/>
                    <a:pt x="763" y="846"/>
                    <a:pt x="763" y="1215"/>
                  </a:cubicBezTo>
                  <a:lnTo>
                    <a:pt x="751" y="1215"/>
                  </a:lnTo>
                  <a:cubicBezTo>
                    <a:pt x="608" y="882"/>
                    <a:pt x="477" y="560"/>
                    <a:pt x="334" y="227"/>
                  </a:cubicBezTo>
                  <a:cubicBezTo>
                    <a:pt x="334" y="209"/>
                    <a:pt x="321" y="198"/>
                    <a:pt x="305" y="198"/>
                  </a:cubicBezTo>
                  <a:cubicBezTo>
                    <a:pt x="299" y="198"/>
                    <a:pt x="293" y="200"/>
                    <a:pt x="287" y="203"/>
                  </a:cubicBezTo>
                  <a:cubicBezTo>
                    <a:pt x="203" y="227"/>
                    <a:pt x="120" y="239"/>
                    <a:pt x="37" y="263"/>
                  </a:cubicBezTo>
                  <a:cubicBezTo>
                    <a:pt x="13" y="274"/>
                    <a:pt x="1" y="286"/>
                    <a:pt x="1" y="310"/>
                  </a:cubicBezTo>
                  <a:lnTo>
                    <a:pt x="37" y="2287"/>
                  </a:lnTo>
                  <a:cubicBezTo>
                    <a:pt x="37" y="2310"/>
                    <a:pt x="60" y="2322"/>
                    <a:pt x="84" y="2322"/>
                  </a:cubicBezTo>
                  <a:cubicBezTo>
                    <a:pt x="168" y="2299"/>
                    <a:pt x="263" y="2275"/>
                    <a:pt x="346" y="2251"/>
                  </a:cubicBezTo>
                  <a:cubicBezTo>
                    <a:pt x="382" y="2251"/>
                    <a:pt x="394" y="2227"/>
                    <a:pt x="394" y="2203"/>
                  </a:cubicBezTo>
                  <a:cubicBezTo>
                    <a:pt x="382" y="1846"/>
                    <a:pt x="370" y="1477"/>
                    <a:pt x="370" y="1108"/>
                  </a:cubicBezTo>
                  <a:lnTo>
                    <a:pt x="382" y="1108"/>
                  </a:lnTo>
                  <a:cubicBezTo>
                    <a:pt x="513" y="1441"/>
                    <a:pt x="656" y="1775"/>
                    <a:pt x="799" y="2108"/>
                  </a:cubicBezTo>
                  <a:cubicBezTo>
                    <a:pt x="799" y="2132"/>
                    <a:pt x="822" y="2132"/>
                    <a:pt x="834" y="2132"/>
                  </a:cubicBezTo>
                  <a:cubicBezTo>
                    <a:pt x="930" y="2108"/>
                    <a:pt x="1013" y="2084"/>
                    <a:pt x="1096" y="2060"/>
                  </a:cubicBezTo>
                  <a:cubicBezTo>
                    <a:pt x="1120" y="2060"/>
                    <a:pt x="1132" y="2037"/>
                    <a:pt x="1132" y="2013"/>
                  </a:cubicBezTo>
                  <a:cubicBezTo>
                    <a:pt x="1120" y="1346"/>
                    <a:pt x="1108" y="691"/>
                    <a:pt x="1096" y="36"/>
                  </a:cubicBezTo>
                  <a:cubicBezTo>
                    <a:pt x="1096" y="13"/>
                    <a:pt x="1072" y="1"/>
                    <a:pt x="1049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3276875" y="3916575"/>
              <a:ext cx="32625" cy="56800"/>
            </a:xfrm>
            <a:custGeom>
              <a:avLst/>
              <a:gdLst/>
              <a:ahLst/>
              <a:cxnLst/>
              <a:rect l="l" t="t" r="r" b="b"/>
              <a:pathLst>
                <a:path w="1305" h="2272" extrusionOk="0">
                  <a:moveTo>
                    <a:pt x="1274" y="1"/>
                  </a:moveTo>
                  <a:cubicBezTo>
                    <a:pt x="1267" y="1"/>
                    <a:pt x="1260" y="2"/>
                    <a:pt x="1251" y="5"/>
                  </a:cubicBezTo>
                  <a:cubicBezTo>
                    <a:pt x="1168" y="29"/>
                    <a:pt x="1084" y="52"/>
                    <a:pt x="1001" y="76"/>
                  </a:cubicBezTo>
                  <a:cubicBezTo>
                    <a:pt x="965" y="88"/>
                    <a:pt x="953" y="100"/>
                    <a:pt x="942" y="136"/>
                  </a:cubicBezTo>
                  <a:cubicBezTo>
                    <a:pt x="846" y="410"/>
                    <a:pt x="763" y="683"/>
                    <a:pt x="668" y="957"/>
                  </a:cubicBezTo>
                  <a:cubicBezTo>
                    <a:pt x="572" y="731"/>
                    <a:pt x="465" y="517"/>
                    <a:pt x="370" y="302"/>
                  </a:cubicBezTo>
                  <a:cubicBezTo>
                    <a:pt x="358" y="267"/>
                    <a:pt x="346" y="267"/>
                    <a:pt x="310" y="267"/>
                  </a:cubicBezTo>
                  <a:cubicBezTo>
                    <a:pt x="227" y="291"/>
                    <a:pt x="144" y="314"/>
                    <a:pt x="60" y="338"/>
                  </a:cubicBezTo>
                  <a:cubicBezTo>
                    <a:pt x="13" y="350"/>
                    <a:pt x="1" y="386"/>
                    <a:pt x="13" y="410"/>
                  </a:cubicBezTo>
                  <a:cubicBezTo>
                    <a:pt x="180" y="755"/>
                    <a:pt x="346" y="1088"/>
                    <a:pt x="501" y="1434"/>
                  </a:cubicBezTo>
                  <a:cubicBezTo>
                    <a:pt x="513" y="1695"/>
                    <a:pt x="513" y="1957"/>
                    <a:pt x="525" y="2231"/>
                  </a:cubicBezTo>
                  <a:cubicBezTo>
                    <a:pt x="525" y="2258"/>
                    <a:pt x="531" y="2271"/>
                    <a:pt x="550" y="2271"/>
                  </a:cubicBezTo>
                  <a:cubicBezTo>
                    <a:pt x="556" y="2271"/>
                    <a:pt x="563" y="2270"/>
                    <a:pt x="572" y="2267"/>
                  </a:cubicBezTo>
                  <a:cubicBezTo>
                    <a:pt x="656" y="2243"/>
                    <a:pt x="739" y="2219"/>
                    <a:pt x="822" y="2196"/>
                  </a:cubicBezTo>
                  <a:cubicBezTo>
                    <a:pt x="858" y="2184"/>
                    <a:pt x="870" y="2160"/>
                    <a:pt x="870" y="2136"/>
                  </a:cubicBezTo>
                  <a:cubicBezTo>
                    <a:pt x="858" y="1862"/>
                    <a:pt x="858" y="1600"/>
                    <a:pt x="846" y="1326"/>
                  </a:cubicBezTo>
                  <a:cubicBezTo>
                    <a:pt x="1001" y="910"/>
                    <a:pt x="1144" y="481"/>
                    <a:pt x="1287" y="52"/>
                  </a:cubicBezTo>
                  <a:cubicBezTo>
                    <a:pt x="1305" y="16"/>
                    <a:pt x="1295" y="1"/>
                    <a:pt x="1274" y="1"/>
                  </a:cubicBezTo>
                  <a:close/>
                </a:path>
              </a:pathLst>
            </a:custGeom>
            <a:solidFill>
              <a:srgbClr val="3D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2734850" y="3820875"/>
              <a:ext cx="349475" cy="305950"/>
            </a:xfrm>
            <a:custGeom>
              <a:avLst/>
              <a:gdLst/>
              <a:ahLst/>
              <a:cxnLst/>
              <a:rect l="l" t="t" r="r" b="b"/>
              <a:pathLst>
                <a:path w="13979" h="12238" extrusionOk="0">
                  <a:moveTo>
                    <a:pt x="6985" y="1"/>
                  </a:moveTo>
                  <a:cubicBezTo>
                    <a:pt x="5965" y="1"/>
                    <a:pt x="4930" y="257"/>
                    <a:pt x="3977" y="797"/>
                  </a:cubicBezTo>
                  <a:cubicBezTo>
                    <a:pt x="1036" y="2464"/>
                    <a:pt x="1" y="6202"/>
                    <a:pt x="1668" y="9131"/>
                  </a:cubicBezTo>
                  <a:cubicBezTo>
                    <a:pt x="2795" y="11120"/>
                    <a:pt x="4869" y="12237"/>
                    <a:pt x="6999" y="12237"/>
                  </a:cubicBezTo>
                  <a:cubicBezTo>
                    <a:pt x="8020" y="12237"/>
                    <a:pt x="9053" y="11981"/>
                    <a:pt x="10002" y="11441"/>
                  </a:cubicBezTo>
                  <a:cubicBezTo>
                    <a:pt x="12943" y="9774"/>
                    <a:pt x="13979" y="6047"/>
                    <a:pt x="12312" y="3107"/>
                  </a:cubicBezTo>
                  <a:cubicBezTo>
                    <a:pt x="11185" y="1118"/>
                    <a:pt x="9116" y="1"/>
                    <a:pt x="6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2758375" y="3835500"/>
              <a:ext cx="302725" cy="276100"/>
            </a:xfrm>
            <a:custGeom>
              <a:avLst/>
              <a:gdLst/>
              <a:ahLst/>
              <a:cxnLst/>
              <a:rect l="l" t="t" r="r" b="b"/>
              <a:pathLst>
                <a:path w="12109" h="11044" extrusionOk="0">
                  <a:moveTo>
                    <a:pt x="6055" y="0"/>
                  </a:moveTo>
                  <a:cubicBezTo>
                    <a:pt x="4644" y="0"/>
                    <a:pt x="3233" y="539"/>
                    <a:pt x="2155" y="1617"/>
                  </a:cubicBezTo>
                  <a:cubicBezTo>
                    <a:pt x="0" y="3772"/>
                    <a:pt x="0" y="7272"/>
                    <a:pt x="2155" y="9427"/>
                  </a:cubicBezTo>
                  <a:cubicBezTo>
                    <a:pt x="3233" y="10505"/>
                    <a:pt x="4644" y="11043"/>
                    <a:pt x="6055" y="11043"/>
                  </a:cubicBezTo>
                  <a:cubicBezTo>
                    <a:pt x="7465" y="11043"/>
                    <a:pt x="8876" y="10505"/>
                    <a:pt x="9954" y="9427"/>
                  </a:cubicBezTo>
                  <a:cubicBezTo>
                    <a:pt x="12109" y="7272"/>
                    <a:pt x="12109" y="3772"/>
                    <a:pt x="9954" y="1617"/>
                  </a:cubicBezTo>
                  <a:cubicBezTo>
                    <a:pt x="8876" y="539"/>
                    <a:pt x="7465" y="0"/>
                    <a:pt x="60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2812550" y="3913225"/>
              <a:ext cx="198550" cy="150700"/>
            </a:xfrm>
            <a:custGeom>
              <a:avLst/>
              <a:gdLst/>
              <a:ahLst/>
              <a:cxnLst/>
              <a:rect l="l" t="t" r="r" b="b"/>
              <a:pathLst>
                <a:path w="7942" h="6028" extrusionOk="0">
                  <a:moveTo>
                    <a:pt x="4446" y="1"/>
                  </a:moveTo>
                  <a:cubicBezTo>
                    <a:pt x="3979" y="1"/>
                    <a:pt x="3493" y="80"/>
                    <a:pt x="3012" y="246"/>
                  </a:cubicBezTo>
                  <a:cubicBezTo>
                    <a:pt x="1107" y="901"/>
                    <a:pt x="0" y="2675"/>
                    <a:pt x="536" y="4211"/>
                  </a:cubicBezTo>
                  <a:cubicBezTo>
                    <a:pt x="927" y="5348"/>
                    <a:pt x="2126" y="6027"/>
                    <a:pt x="3496" y="6027"/>
                  </a:cubicBezTo>
                  <a:cubicBezTo>
                    <a:pt x="3962" y="6027"/>
                    <a:pt x="4449" y="5949"/>
                    <a:pt x="4929" y="5782"/>
                  </a:cubicBezTo>
                  <a:cubicBezTo>
                    <a:pt x="6834" y="5128"/>
                    <a:pt x="7942" y="3353"/>
                    <a:pt x="7418" y="1818"/>
                  </a:cubicBezTo>
                  <a:cubicBezTo>
                    <a:pt x="7018" y="681"/>
                    <a:pt x="5816" y="1"/>
                    <a:pt x="44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2830400" y="3886025"/>
              <a:ext cx="133075" cy="88425"/>
            </a:xfrm>
            <a:custGeom>
              <a:avLst/>
              <a:gdLst/>
              <a:ahLst/>
              <a:cxnLst/>
              <a:rect l="l" t="t" r="r" b="b"/>
              <a:pathLst>
                <a:path w="5323" h="3537" extrusionOk="0">
                  <a:moveTo>
                    <a:pt x="4358" y="0"/>
                  </a:moveTo>
                  <a:lnTo>
                    <a:pt x="3846" y="1001"/>
                  </a:lnTo>
                  <a:lnTo>
                    <a:pt x="5323" y="1036"/>
                  </a:lnTo>
                  <a:lnTo>
                    <a:pt x="3739" y="1870"/>
                  </a:lnTo>
                  <a:cubicBezTo>
                    <a:pt x="3739" y="1870"/>
                    <a:pt x="4001" y="2787"/>
                    <a:pt x="3977" y="3168"/>
                  </a:cubicBezTo>
                  <a:cubicBezTo>
                    <a:pt x="3787" y="3037"/>
                    <a:pt x="2703" y="2417"/>
                    <a:pt x="2703" y="2417"/>
                  </a:cubicBezTo>
                  <a:cubicBezTo>
                    <a:pt x="2703" y="2417"/>
                    <a:pt x="1429" y="3489"/>
                    <a:pt x="1358" y="3537"/>
                  </a:cubicBezTo>
                  <a:cubicBezTo>
                    <a:pt x="1453" y="3168"/>
                    <a:pt x="1560" y="2798"/>
                    <a:pt x="1656" y="2429"/>
                  </a:cubicBezTo>
                  <a:lnTo>
                    <a:pt x="1" y="2406"/>
                  </a:lnTo>
                  <a:lnTo>
                    <a:pt x="1429" y="1536"/>
                  </a:lnTo>
                  <a:lnTo>
                    <a:pt x="691" y="989"/>
                  </a:lnTo>
                  <a:lnTo>
                    <a:pt x="2727" y="1096"/>
                  </a:lnTo>
                  <a:lnTo>
                    <a:pt x="4358" y="0"/>
                  </a:lnTo>
                  <a:cubicBezTo>
                    <a:pt x="4358" y="0"/>
                    <a:pt x="4346" y="0"/>
                    <a:pt x="4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2884575" y="3868925"/>
              <a:ext cx="20275" cy="58500"/>
            </a:xfrm>
            <a:custGeom>
              <a:avLst/>
              <a:gdLst/>
              <a:ahLst/>
              <a:cxnLst/>
              <a:rect l="l" t="t" r="r" b="b"/>
              <a:pathLst>
                <a:path w="811" h="2340" extrusionOk="0">
                  <a:moveTo>
                    <a:pt x="771" y="1"/>
                  </a:moveTo>
                  <a:cubicBezTo>
                    <a:pt x="609" y="1"/>
                    <a:pt x="65" y="130"/>
                    <a:pt x="0" y="172"/>
                  </a:cubicBezTo>
                  <a:lnTo>
                    <a:pt x="322" y="2339"/>
                  </a:lnTo>
                  <a:lnTo>
                    <a:pt x="715" y="2316"/>
                  </a:lnTo>
                  <a:cubicBezTo>
                    <a:pt x="715" y="2137"/>
                    <a:pt x="810" y="6"/>
                    <a:pt x="810" y="6"/>
                  </a:cubicBezTo>
                  <a:cubicBezTo>
                    <a:pt x="803" y="2"/>
                    <a:pt x="789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2500600" y="3423375"/>
              <a:ext cx="202125" cy="215325"/>
            </a:xfrm>
            <a:custGeom>
              <a:avLst/>
              <a:gdLst/>
              <a:ahLst/>
              <a:cxnLst/>
              <a:rect l="l" t="t" r="r" b="b"/>
              <a:pathLst>
                <a:path w="8085" h="8613" extrusionOk="0">
                  <a:moveTo>
                    <a:pt x="2432" y="0"/>
                  </a:moveTo>
                  <a:cubicBezTo>
                    <a:pt x="2142" y="0"/>
                    <a:pt x="1879" y="29"/>
                    <a:pt x="1643" y="88"/>
                  </a:cubicBezTo>
                  <a:cubicBezTo>
                    <a:pt x="1072" y="219"/>
                    <a:pt x="643" y="469"/>
                    <a:pt x="381" y="838"/>
                  </a:cubicBezTo>
                  <a:cubicBezTo>
                    <a:pt x="119" y="1219"/>
                    <a:pt x="0" y="1671"/>
                    <a:pt x="0" y="2219"/>
                  </a:cubicBezTo>
                  <a:cubicBezTo>
                    <a:pt x="0" y="2612"/>
                    <a:pt x="96" y="2921"/>
                    <a:pt x="298" y="3147"/>
                  </a:cubicBezTo>
                  <a:cubicBezTo>
                    <a:pt x="489" y="3374"/>
                    <a:pt x="798" y="3540"/>
                    <a:pt x="1203" y="3636"/>
                  </a:cubicBezTo>
                  <a:cubicBezTo>
                    <a:pt x="1203" y="3624"/>
                    <a:pt x="1167" y="3552"/>
                    <a:pt x="1120" y="3433"/>
                  </a:cubicBezTo>
                  <a:cubicBezTo>
                    <a:pt x="1072" y="3302"/>
                    <a:pt x="1036" y="3100"/>
                    <a:pt x="1036" y="2826"/>
                  </a:cubicBezTo>
                  <a:cubicBezTo>
                    <a:pt x="1036" y="1957"/>
                    <a:pt x="1227" y="1409"/>
                    <a:pt x="1596" y="1159"/>
                  </a:cubicBezTo>
                  <a:cubicBezTo>
                    <a:pt x="1827" y="1010"/>
                    <a:pt x="2118" y="936"/>
                    <a:pt x="2469" y="936"/>
                  </a:cubicBezTo>
                  <a:cubicBezTo>
                    <a:pt x="2680" y="936"/>
                    <a:pt x="2913" y="963"/>
                    <a:pt x="3167" y="1016"/>
                  </a:cubicBezTo>
                  <a:cubicBezTo>
                    <a:pt x="3203" y="1028"/>
                    <a:pt x="3251" y="1040"/>
                    <a:pt x="3298" y="1052"/>
                  </a:cubicBezTo>
                  <a:cubicBezTo>
                    <a:pt x="2763" y="3457"/>
                    <a:pt x="2227" y="5850"/>
                    <a:pt x="1691" y="8243"/>
                  </a:cubicBezTo>
                  <a:cubicBezTo>
                    <a:pt x="2239" y="8374"/>
                    <a:pt x="2775" y="8505"/>
                    <a:pt x="3322" y="8612"/>
                  </a:cubicBezTo>
                  <a:cubicBezTo>
                    <a:pt x="3846" y="6291"/>
                    <a:pt x="4370" y="3945"/>
                    <a:pt x="4894" y="1600"/>
                  </a:cubicBezTo>
                  <a:cubicBezTo>
                    <a:pt x="5334" y="1778"/>
                    <a:pt x="5680" y="1897"/>
                    <a:pt x="5930" y="1981"/>
                  </a:cubicBezTo>
                  <a:cubicBezTo>
                    <a:pt x="6168" y="2064"/>
                    <a:pt x="6406" y="2124"/>
                    <a:pt x="6656" y="2159"/>
                  </a:cubicBezTo>
                  <a:cubicBezTo>
                    <a:pt x="6781" y="2178"/>
                    <a:pt x="6898" y="2188"/>
                    <a:pt x="7008" y="2188"/>
                  </a:cubicBezTo>
                  <a:cubicBezTo>
                    <a:pt x="7303" y="2188"/>
                    <a:pt x="7538" y="2117"/>
                    <a:pt x="7704" y="1969"/>
                  </a:cubicBezTo>
                  <a:cubicBezTo>
                    <a:pt x="7942" y="1766"/>
                    <a:pt x="8073" y="1421"/>
                    <a:pt x="8085" y="921"/>
                  </a:cubicBezTo>
                  <a:lnTo>
                    <a:pt x="8085" y="921"/>
                  </a:lnTo>
                  <a:cubicBezTo>
                    <a:pt x="7855" y="984"/>
                    <a:pt x="7606" y="1014"/>
                    <a:pt x="7343" y="1014"/>
                  </a:cubicBezTo>
                  <a:cubicBezTo>
                    <a:pt x="7155" y="1014"/>
                    <a:pt x="6961" y="998"/>
                    <a:pt x="6763" y="969"/>
                  </a:cubicBezTo>
                  <a:cubicBezTo>
                    <a:pt x="6382" y="909"/>
                    <a:pt x="5942" y="790"/>
                    <a:pt x="5453" y="623"/>
                  </a:cubicBezTo>
                  <a:cubicBezTo>
                    <a:pt x="4882" y="421"/>
                    <a:pt x="4346" y="266"/>
                    <a:pt x="3846" y="171"/>
                  </a:cubicBezTo>
                  <a:cubicBezTo>
                    <a:pt x="3320" y="59"/>
                    <a:pt x="2848" y="0"/>
                    <a:pt x="2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2630675" y="3462750"/>
              <a:ext cx="711125" cy="213775"/>
            </a:xfrm>
            <a:custGeom>
              <a:avLst/>
              <a:gdLst/>
              <a:ahLst/>
              <a:cxnLst/>
              <a:rect l="l" t="t" r="r" b="b"/>
              <a:pathLst>
                <a:path w="28445" h="8551" extrusionOk="0">
                  <a:moveTo>
                    <a:pt x="26072" y="1723"/>
                  </a:moveTo>
                  <a:cubicBezTo>
                    <a:pt x="26154" y="1723"/>
                    <a:pt x="26216" y="1752"/>
                    <a:pt x="26266" y="1811"/>
                  </a:cubicBezTo>
                  <a:cubicBezTo>
                    <a:pt x="26325" y="1882"/>
                    <a:pt x="26373" y="2049"/>
                    <a:pt x="26385" y="2287"/>
                  </a:cubicBezTo>
                  <a:cubicBezTo>
                    <a:pt x="26170" y="2430"/>
                    <a:pt x="26063" y="2656"/>
                    <a:pt x="26063" y="2954"/>
                  </a:cubicBezTo>
                  <a:cubicBezTo>
                    <a:pt x="26063" y="3227"/>
                    <a:pt x="26158" y="3382"/>
                    <a:pt x="26337" y="3406"/>
                  </a:cubicBezTo>
                  <a:cubicBezTo>
                    <a:pt x="26242" y="4097"/>
                    <a:pt x="26075" y="4704"/>
                    <a:pt x="25837" y="5216"/>
                  </a:cubicBezTo>
                  <a:cubicBezTo>
                    <a:pt x="25599" y="5728"/>
                    <a:pt x="25337" y="6013"/>
                    <a:pt x="25063" y="6073"/>
                  </a:cubicBezTo>
                  <a:cubicBezTo>
                    <a:pt x="24997" y="6087"/>
                    <a:pt x="24937" y="6094"/>
                    <a:pt x="24883" y="6094"/>
                  </a:cubicBezTo>
                  <a:cubicBezTo>
                    <a:pt x="24753" y="6094"/>
                    <a:pt x="24658" y="6054"/>
                    <a:pt x="24599" y="5978"/>
                  </a:cubicBezTo>
                  <a:cubicBezTo>
                    <a:pt x="24527" y="5871"/>
                    <a:pt x="24480" y="5632"/>
                    <a:pt x="24480" y="5263"/>
                  </a:cubicBezTo>
                  <a:cubicBezTo>
                    <a:pt x="24480" y="4882"/>
                    <a:pt x="24551" y="4418"/>
                    <a:pt x="24694" y="3870"/>
                  </a:cubicBezTo>
                  <a:cubicBezTo>
                    <a:pt x="24825" y="3323"/>
                    <a:pt x="25015" y="2846"/>
                    <a:pt x="25242" y="2442"/>
                  </a:cubicBezTo>
                  <a:cubicBezTo>
                    <a:pt x="25468" y="2025"/>
                    <a:pt x="25706" y="1787"/>
                    <a:pt x="25956" y="1739"/>
                  </a:cubicBezTo>
                  <a:cubicBezTo>
                    <a:pt x="25999" y="1728"/>
                    <a:pt x="26038" y="1723"/>
                    <a:pt x="26072" y="1723"/>
                  </a:cubicBezTo>
                  <a:close/>
                  <a:moveTo>
                    <a:pt x="3157" y="2806"/>
                  </a:moveTo>
                  <a:cubicBezTo>
                    <a:pt x="3180" y="2806"/>
                    <a:pt x="3204" y="2807"/>
                    <a:pt x="3227" y="2811"/>
                  </a:cubicBezTo>
                  <a:cubicBezTo>
                    <a:pt x="3382" y="2834"/>
                    <a:pt x="3489" y="2894"/>
                    <a:pt x="3549" y="3001"/>
                  </a:cubicBezTo>
                  <a:cubicBezTo>
                    <a:pt x="3608" y="3096"/>
                    <a:pt x="3644" y="3275"/>
                    <a:pt x="3668" y="3525"/>
                  </a:cubicBezTo>
                  <a:cubicBezTo>
                    <a:pt x="3429" y="3596"/>
                    <a:pt x="3310" y="3787"/>
                    <a:pt x="3310" y="4097"/>
                  </a:cubicBezTo>
                  <a:cubicBezTo>
                    <a:pt x="3310" y="4370"/>
                    <a:pt x="3406" y="4549"/>
                    <a:pt x="3620" y="4620"/>
                  </a:cubicBezTo>
                  <a:cubicBezTo>
                    <a:pt x="3560" y="5061"/>
                    <a:pt x="3453" y="5442"/>
                    <a:pt x="3322" y="5787"/>
                  </a:cubicBezTo>
                  <a:cubicBezTo>
                    <a:pt x="3179" y="6133"/>
                    <a:pt x="3025" y="6394"/>
                    <a:pt x="2834" y="6585"/>
                  </a:cubicBezTo>
                  <a:cubicBezTo>
                    <a:pt x="2683" y="6736"/>
                    <a:pt x="2523" y="6819"/>
                    <a:pt x="2369" y="6819"/>
                  </a:cubicBezTo>
                  <a:cubicBezTo>
                    <a:pt x="2341" y="6819"/>
                    <a:pt x="2314" y="6817"/>
                    <a:pt x="2286" y="6811"/>
                  </a:cubicBezTo>
                  <a:cubicBezTo>
                    <a:pt x="2060" y="6787"/>
                    <a:pt x="1917" y="6692"/>
                    <a:pt x="1834" y="6561"/>
                  </a:cubicBezTo>
                  <a:cubicBezTo>
                    <a:pt x="1751" y="6418"/>
                    <a:pt x="1703" y="6168"/>
                    <a:pt x="1703" y="5799"/>
                  </a:cubicBezTo>
                  <a:cubicBezTo>
                    <a:pt x="1703" y="5418"/>
                    <a:pt x="1774" y="4978"/>
                    <a:pt x="1917" y="4489"/>
                  </a:cubicBezTo>
                  <a:cubicBezTo>
                    <a:pt x="2072" y="4001"/>
                    <a:pt x="2263" y="3585"/>
                    <a:pt x="2489" y="3263"/>
                  </a:cubicBezTo>
                  <a:cubicBezTo>
                    <a:pt x="2705" y="2961"/>
                    <a:pt x="2930" y="2806"/>
                    <a:pt x="3157" y="2806"/>
                  </a:cubicBezTo>
                  <a:close/>
                  <a:moveTo>
                    <a:pt x="17071" y="3189"/>
                  </a:moveTo>
                  <a:cubicBezTo>
                    <a:pt x="17198" y="3189"/>
                    <a:pt x="17299" y="3226"/>
                    <a:pt x="17372" y="3299"/>
                  </a:cubicBezTo>
                  <a:cubicBezTo>
                    <a:pt x="17443" y="3394"/>
                    <a:pt x="17479" y="3489"/>
                    <a:pt x="17479" y="3585"/>
                  </a:cubicBezTo>
                  <a:cubicBezTo>
                    <a:pt x="17300" y="4466"/>
                    <a:pt x="17110" y="5335"/>
                    <a:pt x="16931" y="6216"/>
                  </a:cubicBezTo>
                  <a:cubicBezTo>
                    <a:pt x="16860" y="6537"/>
                    <a:pt x="16741" y="6787"/>
                    <a:pt x="16550" y="6990"/>
                  </a:cubicBezTo>
                  <a:cubicBezTo>
                    <a:pt x="16360" y="7180"/>
                    <a:pt x="16169" y="7287"/>
                    <a:pt x="15979" y="7299"/>
                  </a:cubicBezTo>
                  <a:cubicBezTo>
                    <a:pt x="15962" y="7301"/>
                    <a:pt x="15946" y="7301"/>
                    <a:pt x="15930" y="7301"/>
                  </a:cubicBezTo>
                  <a:cubicBezTo>
                    <a:pt x="15786" y="7301"/>
                    <a:pt x="15670" y="7253"/>
                    <a:pt x="15574" y="7156"/>
                  </a:cubicBezTo>
                  <a:cubicBezTo>
                    <a:pt x="15455" y="7061"/>
                    <a:pt x="15407" y="6823"/>
                    <a:pt x="15407" y="6442"/>
                  </a:cubicBezTo>
                  <a:cubicBezTo>
                    <a:pt x="15407" y="6061"/>
                    <a:pt x="15467" y="5621"/>
                    <a:pt x="15610" y="5109"/>
                  </a:cubicBezTo>
                  <a:cubicBezTo>
                    <a:pt x="15752" y="4597"/>
                    <a:pt x="15943" y="4156"/>
                    <a:pt x="16181" y="3787"/>
                  </a:cubicBezTo>
                  <a:cubicBezTo>
                    <a:pt x="16431" y="3418"/>
                    <a:pt x="16705" y="3215"/>
                    <a:pt x="17014" y="3192"/>
                  </a:cubicBezTo>
                  <a:cubicBezTo>
                    <a:pt x="17034" y="3190"/>
                    <a:pt x="17053" y="3189"/>
                    <a:pt x="17071" y="3189"/>
                  </a:cubicBezTo>
                  <a:close/>
                  <a:moveTo>
                    <a:pt x="22706" y="1"/>
                  </a:moveTo>
                  <a:lnTo>
                    <a:pt x="22706" y="1"/>
                  </a:lnTo>
                  <a:cubicBezTo>
                    <a:pt x="22146" y="179"/>
                    <a:pt x="21575" y="346"/>
                    <a:pt x="21015" y="501"/>
                  </a:cubicBezTo>
                  <a:cubicBezTo>
                    <a:pt x="20896" y="1049"/>
                    <a:pt x="20789" y="1584"/>
                    <a:pt x="20670" y="2132"/>
                  </a:cubicBezTo>
                  <a:cubicBezTo>
                    <a:pt x="20539" y="2144"/>
                    <a:pt x="20420" y="2168"/>
                    <a:pt x="20289" y="2180"/>
                  </a:cubicBezTo>
                  <a:cubicBezTo>
                    <a:pt x="20265" y="2334"/>
                    <a:pt x="20229" y="2489"/>
                    <a:pt x="20205" y="2656"/>
                  </a:cubicBezTo>
                  <a:cubicBezTo>
                    <a:pt x="20324" y="2632"/>
                    <a:pt x="20455" y="2620"/>
                    <a:pt x="20574" y="2596"/>
                  </a:cubicBezTo>
                  <a:lnTo>
                    <a:pt x="20574" y="2596"/>
                  </a:lnTo>
                  <a:cubicBezTo>
                    <a:pt x="20348" y="3704"/>
                    <a:pt x="20122" y="4799"/>
                    <a:pt x="19896" y="5906"/>
                  </a:cubicBezTo>
                  <a:cubicBezTo>
                    <a:pt x="19801" y="6240"/>
                    <a:pt x="19670" y="6514"/>
                    <a:pt x="19515" y="6728"/>
                  </a:cubicBezTo>
                  <a:cubicBezTo>
                    <a:pt x="19360" y="6942"/>
                    <a:pt x="19181" y="7061"/>
                    <a:pt x="18967" y="7097"/>
                  </a:cubicBezTo>
                  <a:cubicBezTo>
                    <a:pt x="18937" y="7100"/>
                    <a:pt x="18908" y="7102"/>
                    <a:pt x="18881" y="7102"/>
                  </a:cubicBezTo>
                  <a:cubicBezTo>
                    <a:pt x="18618" y="7102"/>
                    <a:pt x="18491" y="6948"/>
                    <a:pt x="18491" y="6656"/>
                  </a:cubicBezTo>
                  <a:cubicBezTo>
                    <a:pt x="18491" y="6525"/>
                    <a:pt x="18503" y="6394"/>
                    <a:pt x="18538" y="6287"/>
                  </a:cubicBezTo>
                  <a:cubicBezTo>
                    <a:pt x="18812" y="4954"/>
                    <a:pt x="19086" y="3632"/>
                    <a:pt x="19360" y="2299"/>
                  </a:cubicBezTo>
                  <a:lnTo>
                    <a:pt x="19360" y="2299"/>
                  </a:lnTo>
                  <a:cubicBezTo>
                    <a:pt x="18812" y="2370"/>
                    <a:pt x="18265" y="2430"/>
                    <a:pt x="17717" y="2477"/>
                  </a:cubicBezTo>
                  <a:cubicBezTo>
                    <a:pt x="17669" y="2692"/>
                    <a:pt x="17622" y="2894"/>
                    <a:pt x="17586" y="3096"/>
                  </a:cubicBezTo>
                  <a:lnTo>
                    <a:pt x="17586" y="3013"/>
                  </a:lnTo>
                  <a:cubicBezTo>
                    <a:pt x="17586" y="2846"/>
                    <a:pt x="17503" y="2715"/>
                    <a:pt x="17360" y="2620"/>
                  </a:cubicBezTo>
                  <a:cubicBezTo>
                    <a:pt x="17236" y="2544"/>
                    <a:pt x="17059" y="2506"/>
                    <a:pt x="16834" y="2506"/>
                  </a:cubicBezTo>
                  <a:cubicBezTo>
                    <a:pt x="16778" y="2506"/>
                    <a:pt x="16719" y="2508"/>
                    <a:pt x="16657" y="2513"/>
                  </a:cubicBezTo>
                  <a:cubicBezTo>
                    <a:pt x="16038" y="2561"/>
                    <a:pt x="15502" y="2811"/>
                    <a:pt x="15050" y="3263"/>
                  </a:cubicBezTo>
                  <a:cubicBezTo>
                    <a:pt x="14598" y="3716"/>
                    <a:pt x="14264" y="4263"/>
                    <a:pt x="14038" y="4894"/>
                  </a:cubicBezTo>
                  <a:cubicBezTo>
                    <a:pt x="13812" y="5525"/>
                    <a:pt x="13693" y="6121"/>
                    <a:pt x="13693" y="6680"/>
                  </a:cubicBezTo>
                  <a:cubicBezTo>
                    <a:pt x="13693" y="6704"/>
                    <a:pt x="13693" y="6716"/>
                    <a:pt x="13693" y="6740"/>
                  </a:cubicBezTo>
                  <a:cubicBezTo>
                    <a:pt x="13609" y="6918"/>
                    <a:pt x="13526" y="7061"/>
                    <a:pt x="13431" y="7168"/>
                  </a:cubicBezTo>
                  <a:cubicBezTo>
                    <a:pt x="13288" y="7347"/>
                    <a:pt x="13109" y="7430"/>
                    <a:pt x="12883" y="7430"/>
                  </a:cubicBezTo>
                  <a:cubicBezTo>
                    <a:pt x="12704" y="7430"/>
                    <a:pt x="12585" y="7395"/>
                    <a:pt x="12526" y="7311"/>
                  </a:cubicBezTo>
                  <a:cubicBezTo>
                    <a:pt x="12454" y="7228"/>
                    <a:pt x="12419" y="7109"/>
                    <a:pt x="12419" y="6966"/>
                  </a:cubicBezTo>
                  <a:cubicBezTo>
                    <a:pt x="12419" y="6835"/>
                    <a:pt x="12442" y="6656"/>
                    <a:pt x="12490" y="6430"/>
                  </a:cubicBezTo>
                  <a:cubicBezTo>
                    <a:pt x="12538" y="6204"/>
                    <a:pt x="12597" y="5966"/>
                    <a:pt x="12657" y="5740"/>
                  </a:cubicBezTo>
                  <a:cubicBezTo>
                    <a:pt x="12752" y="5347"/>
                    <a:pt x="12835" y="5013"/>
                    <a:pt x="12883" y="4739"/>
                  </a:cubicBezTo>
                  <a:cubicBezTo>
                    <a:pt x="12943" y="4466"/>
                    <a:pt x="12966" y="4228"/>
                    <a:pt x="12966" y="4001"/>
                  </a:cubicBezTo>
                  <a:cubicBezTo>
                    <a:pt x="12966" y="3573"/>
                    <a:pt x="12859" y="3251"/>
                    <a:pt x="12621" y="3037"/>
                  </a:cubicBezTo>
                  <a:cubicBezTo>
                    <a:pt x="12395" y="2834"/>
                    <a:pt x="12085" y="2727"/>
                    <a:pt x="11692" y="2727"/>
                  </a:cubicBezTo>
                  <a:cubicBezTo>
                    <a:pt x="11038" y="2727"/>
                    <a:pt x="10514" y="3037"/>
                    <a:pt x="10085" y="3680"/>
                  </a:cubicBezTo>
                  <a:cubicBezTo>
                    <a:pt x="9966" y="3025"/>
                    <a:pt x="9573" y="2680"/>
                    <a:pt x="8894" y="2656"/>
                  </a:cubicBezTo>
                  <a:cubicBezTo>
                    <a:pt x="8865" y="2655"/>
                    <a:pt x="8835" y="2654"/>
                    <a:pt x="8806" y="2654"/>
                  </a:cubicBezTo>
                  <a:cubicBezTo>
                    <a:pt x="8306" y="2654"/>
                    <a:pt x="7861" y="2845"/>
                    <a:pt x="7489" y="3227"/>
                  </a:cubicBezTo>
                  <a:cubicBezTo>
                    <a:pt x="7537" y="3037"/>
                    <a:pt x="7573" y="2846"/>
                    <a:pt x="7620" y="2644"/>
                  </a:cubicBezTo>
                  <a:cubicBezTo>
                    <a:pt x="7073" y="2608"/>
                    <a:pt x="6513" y="2573"/>
                    <a:pt x="5965" y="2525"/>
                  </a:cubicBezTo>
                  <a:cubicBezTo>
                    <a:pt x="5858" y="3025"/>
                    <a:pt x="5751" y="3525"/>
                    <a:pt x="5632" y="4025"/>
                  </a:cubicBezTo>
                  <a:cubicBezTo>
                    <a:pt x="5620" y="4025"/>
                    <a:pt x="5608" y="4037"/>
                    <a:pt x="5596" y="4037"/>
                  </a:cubicBezTo>
                  <a:cubicBezTo>
                    <a:pt x="5330" y="4113"/>
                    <a:pt x="5093" y="4151"/>
                    <a:pt x="4882" y="4151"/>
                  </a:cubicBezTo>
                  <a:cubicBezTo>
                    <a:pt x="4829" y="4151"/>
                    <a:pt x="4777" y="4149"/>
                    <a:pt x="4727" y="4144"/>
                  </a:cubicBezTo>
                  <a:cubicBezTo>
                    <a:pt x="4668" y="4144"/>
                    <a:pt x="4620" y="4132"/>
                    <a:pt x="4596" y="4120"/>
                  </a:cubicBezTo>
                  <a:lnTo>
                    <a:pt x="4596" y="4108"/>
                  </a:lnTo>
                  <a:cubicBezTo>
                    <a:pt x="4596" y="2894"/>
                    <a:pt x="4108" y="2227"/>
                    <a:pt x="3132" y="2096"/>
                  </a:cubicBezTo>
                  <a:cubicBezTo>
                    <a:pt x="2989" y="2077"/>
                    <a:pt x="2851" y="2068"/>
                    <a:pt x="2717" y="2068"/>
                  </a:cubicBezTo>
                  <a:cubicBezTo>
                    <a:pt x="2184" y="2068"/>
                    <a:pt x="1727" y="2220"/>
                    <a:pt x="1346" y="2525"/>
                  </a:cubicBezTo>
                  <a:cubicBezTo>
                    <a:pt x="870" y="2906"/>
                    <a:pt x="536" y="3394"/>
                    <a:pt x="322" y="3989"/>
                  </a:cubicBezTo>
                  <a:cubicBezTo>
                    <a:pt x="108" y="4585"/>
                    <a:pt x="0" y="5144"/>
                    <a:pt x="0" y="5656"/>
                  </a:cubicBezTo>
                  <a:cubicBezTo>
                    <a:pt x="0" y="6287"/>
                    <a:pt x="167" y="6764"/>
                    <a:pt x="489" y="7121"/>
                  </a:cubicBezTo>
                  <a:cubicBezTo>
                    <a:pt x="810" y="7466"/>
                    <a:pt x="1263" y="7680"/>
                    <a:pt x="1822" y="7776"/>
                  </a:cubicBezTo>
                  <a:cubicBezTo>
                    <a:pt x="1930" y="7792"/>
                    <a:pt x="2036" y="7800"/>
                    <a:pt x="2141" y="7800"/>
                  </a:cubicBezTo>
                  <a:cubicBezTo>
                    <a:pt x="2485" y="7800"/>
                    <a:pt x="2809" y="7711"/>
                    <a:pt x="3120" y="7537"/>
                  </a:cubicBezTo>
                  <a:cubicBezTo>
                    <a:pt x="3513" y="7311"/>
                    <a:pt x="3834" y="6954"/>
                    <a:pt x="4096" y="6466"/>
                  </a:cubicBezTo>
                  <a:cubicBezTo>
                    <a:pt x="4346" y="5978"/>
                    <a:pt x="4501" y="5382"/>
                    <a:pt x="4561" y="4704"/>
                  </a:cubicBezTo>
                  <a:cubicBezTo>
                    <a:pt x="4906" y="4680"/>
                    <a:pt x="5227" y="4620"/>
                    <a:pt x="5525" y="4537"/>
                  </a:cubicBezTo>
                  <a:lnTo>
                    <a:pt x="5525" y="4537"/>
                  </a:lnTo>
                  <a:cubicBezTo>
                    <a:pt x="5263" y="5728"/>
                    <a:pt x="5001" y="6918"/>
                    <a:pt x="4751" y="8109"/>
                  </a:cubicBezTo>
                  <a:cubicBezTo>
                    <a:pt x="5299" y="8168"/>
                    <a:pt x="5846" y="8228"/>
                    <a:pt x="6406" y="8276"/>
                  </a:cubicBezTo>
                  <a:cubicBezTo>
                    <a:pt x="6668" y="7073"/>
                    <a:pt x="6918" y="5871"/>
                    <a:pt x="7180" y="4668"/>
                  </a:cubicBezTo>
                  <a:cubicBezTo>
                    <a:pt x="7275" y="4347"/>
                    <a:pt x="7406" y="4097"/>
                    <a:pt x="7561" y="3918"/>
                  </a:cubicBezTo>
                  <a:cubicBezTo>
                    <a:pt x="7706" y="3739"/>
                    <a:pt x="7883" y="3655"/>
                    <a:pt x="8081" y="3655"/>
                  </a:cubicBezTo>
                  <a:cubicBezTo>
                    <a:pt x="8094" y="3655"/>
                    <a:pt x="8107" y="3655"/>
                    <a:pt x="8121" y="3656"/>
                  </a:cubicBezTo>
                  <a:cubicBezTo>
                    <a:pt x="8347" y="3668"/>
                    <a:pt x="8466" y="3847"/>
                    <a:pt x="8466" y="4180"/>
                  </a:cubicBezTo>
                  <a:cubicBezTo>
                    <a:pt x="8466" y="4275"/>
                    <a:pt x="8454" y="4370"/>
                    <a:pt x="8430" y="4466"/>
                  </a:cubicBezTo>
                  <a:cubicBezTo>
                    <a:pt x="8144" y="5763"/>
                    <a:pt x="7870" y="7061"/>
                    <a:pt x="7585" y="8359"/>
                  </a:cubicBezTo>
                  <a:cubicBezTo>
                    <a:pt x="8144" y="8395"/>
                    <a:pt x="8692" y="8419"/>
                    <a:pt x="9240" y="8442"/>
                  </a:cubicBezTo>
                  <a:cubicBezTo>
                    <a:pt x="9502" y="7228"/>
                    <a:pt x="9764" y="6013"/>
                    <a:pt x="10026" y="4799"/>
                  </a:cubicBezTo>
                  <a:cubicBezTo>
                    <a:pt x="10121" y="4489"/>
                    <a:pt x="10240" y="4239"/>
                    <a:pt x="10395" y="4049"/>
                  </a:cubicBezTo>
                  <a:cubicBezTo>
                    <a:pt x="10549" y="3858"/>
                    <a:pt x="10728" y="3763"/>
                    <a:pt x="10930" y="3763"/>
                  </a:cubicBezTo>
                  <a:cubicBezTo>
                    <a:pt x="11204" y="3763"/>
                    <a:pt x="11347" y="3966"/>
                    <a:pt x="11347" y="4347"/>
                  </a:cubicBezTo>
                  <a:cubicBezTo>
                    <a:pt x="11347" y="4513"/>
                    <a:pt x="11311" y="4716"/>
                    <a:pt x="11264" y="4978"/>
                  </a:cubicBezTo>
                  <a:cubicBezTo>
                    <a:pt x="11204" y="5240"/>
                    <a:pt x="11157" y="5501"/>
                    <a:pt x="11085" y="5763"/>
                  </a:cubicBezTo>
                  <a:cubicBezTo>
                    <a:pt x="11073" y="5823"/>
                    <a:pt x="11049" y="5942"/>
                    <a:pt x="11002" y="6133"/>
                  </a:cubicBezTo>
                  <a:cubicBezTo>
                    <a:pt x="10966" y="6323"/>
                    <a:pt x="10918" y="6514"/>
                    <a:pt x="10883" y="6716"/>
                  </a:cubicBezTo>
                  <a:cubicBezTo>
                    <a:pt x="10847" y="6918"/>
                    <a:pt x="10823" y="7097"/>
                    <a:pt x="10823" y="7264"/>
                  </a:cubicBezTo>
                  <a:cubicBezTo>
                    <a:pt x="10823" y="7633"/>
                    <a:pt x="10930" y="7930"/>
                    <a:pt x="11157" y="8180"/>
                  </a:cubicBezTo>
                  <a:cubicBezTo>
                    <a:pt x="11362" y="8420"/>
                    <a:pt x="11688" y="8550"/>
                    <a:pt x="12123" y="8550"/>
                  </a:cubicBezTo>
                  <a:cubicBezTo>
                    <a:pt x="12142" y="8550"/>
                    <a:pt x="12161" y="8550"/>
                    <a:pt x="12181" y="8549"/>
                  </a:cubicBezTo>
                  <a:cubicBezTo>
                    <a:pt x="12585" y="8549"/>
                    <a:pt x="12966" y="8407"/>
                    <a:pt x="13347" y="8109"/>
                  </a:cubicBezTo>
                  <a:cubicBezTo>
                    <a:pt x="13514" y="7978"/>
                    <a:pt x="13669" y="7776"/>
                    <a:pt x="13812" y="7537"/>
                  </a:cubicBezTo>
                  <a:cubicBezTo>
                    <a:pt x="13895" y="7752"/>
                    <a:pt x="13990" y="7930"/>
                    <a:pt x="14133" y="8061"/>
                  </a:cubicBezTo>
                  <a:cubicBezTo>
                    <a:pt x="14397" y="8325"/>
                    <a:pt x="14732" y="8457"/>
                    <a:pt x="15128" y="8457"/>
                  </a:cubicBezTo>
                  <a:cubicBezTo>
                    <a:pt x="15161" y="8457"/>
                    <a:pt x="15195" y="8456"/>
                    <a:pt x="15229" y="8454"/>
                  </a:cubicBezTo>
                  <a:cubicBezTo>
                    <a:pt x="15598" y="8430"/>
                    <a:pt x="15931" y="8311"/>
                    <a:pt x="16205" y="8097"/>
                  </a:cubicBezTo>
                  <a:cubicBezTo>
                    <a:pt x="16467" y="7883"/>
                    <a:pt x="16717" y="7609"/>
                    <a:pt x="16943" y="7287"/>
                  </a:cubicBezTo>
                  <a:cubicBezTo>
                    <a:pt x="16979" y="7621"/>
                    <a:pt x="17098" y="7871"/>
                    <a:pt x="17288" y="8038"/>
                  </a:cubicBezTo>
                  <a:cubicBezTo>
                    <a:pt x="17456" y="8166"/>
                    <a:pt x="17657" y="8237"/>
                    <a:pt x="17904" y="8237"/>
                  </a:cubicBezTo>
                  <a:cubicBezTo>
                    <a:pt x="17955" y="8237"/>
                    <a:pt x="18008" y="8234"/>
                    <a:pt x="18062" y="8228"/>
                  </a:cubicBezTo>
                  <a:cubicBezTo>
                    <a:pt x="18491" y="8192"/>
                    <a:pt x="18908" y="7990"/>
                    <a:pt x="19324" y="7645"/>
                  </a:cubicBezTo>
                  <a:cubicBezTo>
                    <a:pt x="19503" y="7502"/>
                    <a:pt x="19670" y="7299"/>
                    <a:pt x="19836" y="7049"/>
                  </a:cubicBezTo>
                  <a:cubicBezTo>
                    <a:pt x="19884" y="7299"/>
                    <a:pt x="19979" y="7502"/>
                    <a:pt x="20134" y="7645"/>
                  </a:cubicBezTo>
                  <a:cubicBezTo>
                    <a:pt x="20312" y="7794"/>
                    <a:pt x="20534" y="7878"/>
                    <a:pt x="20800" y="7878"/>
                  </a:cubicBezTo>
                  <a:cubicBezTo>
                    <a:pt x="20872" y="7878"/>
                    <a:pt x="20948" y="7872"/>
                    <a:pt x="21027" y="7859"/>
                  </a:cubicBezTo>
                  <a:cubicBezTo>
                    <a:pt x="21456" y="7799"/>
                    <a:pt x="21896" y="7573"/>
                    <a:pt x="22337" y="7204"/>
                  </a:cubicBezTo>
                  <a:cubicBezTo>
                    <a:pt x="22539" y="7037"/>
                    <a:pt x="22729" y="6811"/>
                    <a:pt x="22896" y="6525"/>
                  </a:cubicBezTo>
                  <a:cubicBezTo>
                    <a:pt x="22980" y="6740"/>
                    <a:pt x="23110" y="6906"/>
                    <a:pt x="23277" y="7025"/>
                  </a:cubicBezTo>
                  <a:cubicBezTo>
                    <a:pt x="23495" y="7179"/>
                    <a:pt x="23768" y="7256"/>
                    <a:pt x="24096" y="7256"/>
                  </a:cubicBezTo>
                  <a:cubicBezTo>
                    <a:pt x="24251" y="7256"/>
                    <a:pt x="24419" y="7239"/>
                    <a:pt x="24599" y="7204"/>
                  </a:cubicBezTo>
                  <a:cubicBezTo>
                    <a:pt x="25075" y="7097"/>
                    <a:pt x="25516" y="6859"/>
                    <a:pt x="25908" y="6478"/>
                  </a:cubicBezTo>
                  <a:cubicBezTo>
                    <a:pt x="26289" y="6085"/>
                    <a:pt x="26611" y="5597"/>
                    <a:pt x="26861" y="5001"/>
                  </a:cubicBezTo>
                  <a:cubicBezTo>
                    <a:pt x="27099" y="4394"/>
                    <a:pt x="27242" y="3727"/>
                    <a:pt x="27290" y="3001"/>
                  </a:cubicBezTo>
                  <a:cubicBezTo>
                    <a:pt x="27540" y="2787"/>
                    <a:pt x="27754" y="2549"/>
                    <a:pt x="27909" y="2275"/>
                  </a:cubicBezTo>
                  <a:cubicBezTo>
                    <a:pt x="28063" y="2001"/>
                    <a:pt x="28242" y="1632"/>
                    <a:pt x="28444" y="1168"/>
                  </a:cubicBezTo>
                  <a:lnTo>
                    <a:pt x="28444" y="1168"/>
                  </a:lnTo>
                  <a:cubicBezTo>
                    <a:pt x="28325" y="1203"/>
                    <a:pt x="28206" y="1227"/>
                    <a:pt x="28087" y="1263"/>
                  </a:cubicBezTo>
                  <a:lnTo>
                    <a:pt x="28099" y="1263"/>
                  </a:lnTo>
                  <a:cubicBezTo>
                    <a:pt x="27980" y="1477"/>
                    <a:pt x="27861" y="1680"/>
                    <a:pt x="27730" y="1858"/>
                  </a:cubicBezTo>
                  <a:cubicBezTo>
                    <a:pt x="27611" y="2049"/>
                    <a:pt x="27456" y="2180"/>
                    <a:pt x="27301" y="2251"/>
                  </a:cubicBezTo>
                  <a:cubicBezTo>
                    <a:pt x="27242" y="1413"/>
                    <a:pt x="26906" y="1008"/>
                    <a:pt x="26285" y="1008"/>
                  </a:cubicBezTo>
                  <a:cubicBezTo>
                    <a:pt x="26156" y="1008"/>
                    <a:pt x="26015" y="1026"/>
                    <a:pt x="25861" y="1060"/>
                  </a:cubicBezTo>
                  <a:cubicBezTo>
                    <a:pt x="25146" y="1227"/>
                    <a:pt x="24551" y="1572"/>
                    <a:pt x="24099" y="2132"/>
                  </a:cubicBezTo>
                  <a:cubicBezTo>
                    <a:pt x="23634" y="2680"/>
                    <a:pt x="23301" y="3287"/>
                    <a:pt x="23099" y="3954"/>
                  </a:cubicBezTo>
                  <a:cubicBezTo>
                    <a:pt x="22884" y="4620"/>
                    <a:pt x="22789" y="5216"/>
                    <a:pt x="22789" y="5740"/>
                  </a:cubicBezTo>
                  <a:cubicBezTo>
                    <a:pt x="22789" y="5775"/>
                    <a:pt x="22789" y="5811"/>
                    <a:pt x="22789" y="5835"/>
                  </a:cubicBezTo>
                  <a:cubicBezTo>
                    <a:pt x="22718" y="5978"/>
                    <a:pt x="22634" y="6109"/>
                    <a:pt x="22527" y="6228"/>
                  </a:cubicBezTo>
                  <a:cubicBezTo>
                    <a:pt x="22337" y="6442"/>
                    <a:pt x="22134" y="6573"/>
                    <a:pt x="21920" y="6609"/>
                  </a:cubicBezTo>
                  <a:cubicBezTo>
                    <a:pt x="21864" y="6617"/>
                    <a:pt x="21814" y="6621"/>
                    <a:pt x="21769" y="6621"/>
                  </a:cubicBezTo>
                  <a:cubicBezTo>
                    <a:pt x="21678" y="6621"/>
                    <a:pt x="21606" y="6605"/>
                    <a:pt x="21551" y="6573"/>
                  </a:cubicBezTo>
                  <a:cubicBezTo>
                    <a:pt x="21479" y="6514"/>
                    <a:pt x="21444" y="6418"/>
                    <a:pt x="21444" y="6263"/>
                  </a:cubicBezTo>
                  <a:cubicBezTo>
                    <a:pt x="21444" y="6133"/>
                    <a:pt x="21467" y="6002"/>
                    <a:pt x="21491" y="5894"/>
                  </a:cubicBezTo>
                  <a:cubicBezTo>
                    <a:pt x="21741" y="4704"/>
                    <a:pt x="21979" y="3525"/>
                    <a:pt x="22229" y="2346"/>
                  </a:cubicBezTo>
                  <a:cubicBezTo>
                    <a:pt x="22456" y="2299"/>
                    <a:pt x="22682" y="2263"/>
                    <a:pt x="22908" y="2227"/>
                  </a:cubicBezTo>
                  <a:cubicBezTo>
                    <a:pt x="22944" y="2061"/>
                    <a:pt x="22968" y="1906"/>
                    <a:pt x="23003" y="1751"/>
                  </a:cubicBezTo>
                  <a:lnTo>
                    <a:pt x="23003" y="1751"/>
                  </a:lnTo>
                  <a:cubicBezTo>
                    <a:pt x="22777" y="1787"/>
                    <a:pt x="22539" y="1834"/>
                    <a:pt x="22313" y="1870"/>
                  </a:cubicBezTo>
                  <a:cubicBezTo>
                    <a:pt x="22444" y="1251"/>
                    <a:pt x="22575" y="620"/>
                    <a:pt x="22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2661325" y="4260950"/>
              <a:ext cx="109575" cy="209225"/>
            </a:xfrm>
            <a:custGeom>
              <a:avLst/>
              <a:gdLst/>
              <a:ahLst/>
              <a:cxnLst/>
              <a:rect l="l" t="t" r="r" b="b"/>
              <a:pathLst>
                <a:path w="4383" h="8369" extrusionOk="0">
                  <a:moveTo>
                    <a:pt x="1075" y="1"/>
                  </a:moveTo>
                  <a:cubicBezTo>
                    <a:pt x="806" y="1"/>
                    <a:pt x="587" y="68"/>
                    <a:pt x="418" y="208"/>
                  </a:cubicBezTo>
                  <a:cubicBezTo>
                    <a:pt x="132" y="434"/>
                    <a:pt x="1" y="827"/>
                    <a:pt x="1" y="1375"/>
                  </a:cubicBezTo>
                  <a:lnTo>
                    <a:pt x="1" y="2553"/>
                  </a:lnTo>
                  <a:cubicBezTo>
                    <a:pt x="1" y="3113"/>
                    <a:pt x="132" y="3565"/>
                    <a:pt x="406" y="3911"/>
                  </a:cubicBezTo>
                  <a:cubicBezTo>
                    <a:pt x="668" y="4256"/>
                    <a:pt x="1072" y="4494"/>
                    <a:pt x="1608" y="4613"/>
                  </a:cubicBezTo>
                  <a:cubicBezTo>
                    <a:pt x="2108" y="4732"/>
                    <a:pt x="2620" y="4839"/>
                    <a:pt x="3132" y="4934"/>
                  </a:cubicBezTo>
                  <a:cubicBezTo>
                    <a:pt x="3227" y="4958"/>
                    <a:pt x="3275" y="5018"/>
                    <a:pt x="3275" y="5125"/>
                  </a:cubicBezTo>
                  <a:lnTo>
                    <a:pt x="3275" y="7113"/>
                  </a:lnTo>
                  <a:cubicBezTo>
                    <a:pt x="3275" y="7202"/>
                    <a:pt x="3242" y="7250"/>
                    <a:pt x="3176" y="7250"/>
                  </a:cubicBezTo>
                  <a:cubicBezTo>
                    <a:pt x="3163" y="7250"/>
                    <a:pt x="3148" y="7248"/>
                    <a:pt x="3132" y="7244"/>
                  </a:cubicBezTo>
                  <a:cubicBezTo>
                    <a:pt x="2132" y="7054"/>
                    <a:pt x="1132" y="6828"/>
                    <a:pt x="144" y="6566"/>
                  </a:cubicBezTo>
                  <a:lnTo>
                    <a:pt x="144" y="7649"/>
                  </a:lnTo>
                  <a:cubicBezTo>
                    <a:pt x="1013" y="7899"/>
                    <a:pt x="1882" y="8125"/>
                    <a:pt x="2763" y="8304"/>
                  </a:cubicBezTo>
                  <a:cubicBezTo>
                    <a:pt x="2940" y="8347"/>
                    <a:pt x="3102" y="8368"/>
                    <a:pt x="3251" y="8368"/>
                  </a:cubicBezTo>
                  <a:cubicBezTo>
                    <a:pt x="3552" y="8368"/>
                    <a:pt x="3794" y="8281"/>
                    <a:pt x="3977" y="8113"/>
                  </a:cubicBezTo>
                  <a:cubicBezTo>
                    <a:pt x="4251" y="7875"/>
                    <a:pt x="4382" y="7471"/>
                    <a:pt x="4382" y="6911"/>
                  </a:cubicBezTo>
                  <a:lnTo>
                    <a:pt x="4382" y="5696"/>
                  </a:lnTo>
                  <a:cubicBezTo>
                    <a:pt x="4382" y="5137"/>
                    <a:pt x="4251" y="4708"/>
                    <a:pt x="3966" y="4375"/>
                  </a:cubicBezTo>
                  <a:cubicBezTo>
                    <a:pt x="3680" y="4042"/>
                    <a:pt x="3275" y="3827"/>
                    <a:pt x="2739" y="3732"/>
                  </a:cubicBezTo>
                  <a:lnTo>
                    <a:pt x="2739" y="3720"/>
                  </a:lnTo>
                  <a:cubicBezTo>
                    <a:pt x="2239" y="3625"/>
                    <a:pt x="1727" y="3518"/>
                    <a:pt x="1239" y="3399"/>
                  </a:cubicBezTo>
                  <a:cubicBezTo>
                    <a:pt x="1144" y="3375"/>
                    <a:pt x="1096" y="3315"/>
                    <a:pt x="1096" y="3208"/>
                  </a:cubicBezTo>
                  <a:lnTo>
                    <a:pt x="1096" y="1255"/>
                  </a:lnTo>
                  <a:cubicBezTo>
                    <a:pt x="1096" y="1156"/>
                    <a:pt x="1129" y="1107"/>
                    <a:pt x="1195" y="1107"/>
                  </a:cubicBezTo>
                  <a:cubicBezTo>
                    <a:pt x="1209" y="1107"/>
                    <a:pt x="1223" y="1109"/>
                    <a:pt x="1239" y="1113"/>
                  </a:cubicBezTo>
                  <a:cubicBezTo>
                    <a:pt x="2192" y="1351"/>
                    <a:pt x="3168" y="1541"/>
                    <a:pt x="4132" y="1696"/>
                  </a:cubicBezTo>
                  <a:lnTo>
                    <a:pt x="4132" y="613"/>
                  </a:lnTo>
                  <a:cubicBezTo>
                    <a:pt x="3299" y="458"/>
                    <a:pt x="2465" y="279"/>
                    <a:pt x="1632" y="77"/>
                  </a:cubicBezTo>
                  <a:cubicBezTo>
                    <a:pt x="1427" y="27"/>
                    <a:pt x="1241" y="1"/>
                    <a:pt x="10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2786050" y="4281550"/>
              <a:ext cx="122350" cy="205850"/>
            </a:xfrm>
            <a:custGeom>
              <a:avLst/>
              <a:gdLst/>
              <a:ahLst/>
              <a:cxnLst/>
              <a:rect l="l" t="t" r="r" b="b"/>
              <a:pathLst>
                <a:path w="4894" h="8234" extrusionOk="0">
                  <a:moveTo>
                    <a:pt x="1198" y="1108"/>
                  </a:moveTo>
                  <a:cubicBezTo>
                    <a:pt x="1207" y="1108"/>
                    <a:pt x="1217" y="1109"/>
                    <a:pt x="1227" y="1110"/>
                  </a:cubicBezTo>
                  <a:cubicBezTo>
                    <a:pt x="2036" y="1193"/>
                    <a:pt x="2846" y="1253"/>
                    <a:pt x="3656" y="1301"/>
                  </a:cubicBezTo>
                  <a:cubicBezTo>
                    <a:pt x="3727" y="1301"/>
                    <a:pt x="3763" y="1348"/>
                    <a:pt x="3763" y="1432"/>
                  </a:cubicBezTo>
                  <a:lnTo>
                    <a:pt x="3763" y="6992"/>
                  </a:lnTo>
                  <a:cubicBezTo>
                    <a:pt x="3763" y="7087"/>
                    <a:pt x="3727" y="7123"/>
                    <a:pt x="3656" y="7123"/>
                  </a:cubicBezTo>
                  <a:cubicBezTo>
                    <a:pt x="2846" y="7087"/>
                    <a:pt x="2036" y="7016"/>
                    <a:pt x="1227" y="6932"/>
                  </a:cubicBezTo>
                  <a:cubicBezTo>
                    <a:pt x="1144" y="6920"/>
                    <a:pt x="1108" y="6873"/>
                    <a:pt x="1108" y="6789"/>
                  </a:cubicBezTo>
                  <a:lnTo>
                    <a:pt x="1108" y="1229"/>
                  </a:lnTo>
                  <a:cubicBezTo>
                    <a:pt x="1108" y="1146"/>
                    <a:pt x="1135" y="1108"/>
                    <a:pt x="1198" y="1108"/>
                  </a:cubicBezTo>
                  <a:close/>
                  <a:moveTo>
                    <a:pt x="1251" y="1"/>
                  </a:moveTo>
                  <a:cubicBezTo>
                    <a:pt x="868" y="1"/>
                    <a:pt x="580" y="81"/>
                    <a:pt x="370" y="253"/>
                  </a:cubicBezTo>
                  <a:cubicBezTo>
                    <a:pt x="120" y="479"/>
                    <a:pt x="1" y="860"/>
                    <a:pt x="1" y="1408"/>
                  </a:cubicBezTo>
                  <a:lnTo>
                    <a:pt x="1" y="6325"/>
                  </a:lnTo>
                  <a:cubicBezTo>
                    <a:pt x="1" y="6873"/>
                    <a:pt x="120" y="7289"/>
                    <a:pt x="370" y="7575"/>
                  </a:cubicBezTo>
                  <a:cubicBezTo>
                    <a:pt x="632" y="7861"/>
                    <a:pt x="1013" y="8040"/>
                    <a:pt x="1548" y="8087"/>
                  </a:cubicBezTo>
                  <a:cubicBezTo>
                    <a:pt x="2144" y="8147"/>
                    <a:pt x="2739" y="8194"/>
                    <a:pt x="3334" y="8230"/>
                  </a:cubicBezTo>
                  <a:cubicBezTo>
                    <a:pt x="3382" y="8232"/>
                    <a:pt x="3428" y="8233"/>
                    <a:pt x="3473" y="8233"/>
                  </a:cubicBezTo>
                  <a:cubicBezTo>
                    <a:pt x="3928" y="8233"/>
                    <a:pt x="4275" y="8124"/>
                    <a:pt x="4513" y="7897"/>
                  </a:cubicBezTo>
                  <a:cubicBezTo>
                    <a:pt x="4763" y="7647"/>
                    <a:pt x="4894" y="7254"/>
                    <a:pt x="4894" y="6706"/>
                  </a:cubicBezTo>
                  <a:lnTo>
                    <a:pt x="4894" y="1789"/>
                  </a:lnTo>
                  <a:cubicBezTo>
                    <a:pt x="4894" y="1241"/>
                    <a:pt x="4763" y="836"/>
                    <a:pt x="4513" y="586"/>
                  </a:cubicBezTo>
                  <a:cubicBezTo>
                    <a:pt x="4251" y="324"/>
                    <a:pt x="3858" y="181"/>
                    <a:pt x="3334" y="158"/>
                  </a:cubicBezTo>
                  <a:cubicBezTo>
                    <a:pt x="2739" y="122"/>
                    <a:pt x="2144" y="74"/>
                    <a:pt x="1548" y="15"/>
                  </a:cubicBezTo>
                  <a:cubicBezTo>
                    <a:pt x="1443" y="5"/>
                    <a:pt x="1344" y="1"/>
                    <a:pt x="1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2929825" y="4281025"/>
              <a:ext cx="121750" cy="206950"/>
            </a:xfrm>
            <a:custGeom>
              <a:avLst/>
              <a:gdLst/>
              <a:ahLst/>
              <a:cxnLst/>
              <a:rect l="l" t="t" r="r" b="b"/>
              <a:pathLst>
                <a:path w="4870" h="8278" extrusionOk="0">
                  <a:moveTo>
                    <a:pt x="4870" y="0"/>
                  </a:moveTo>
                  <a:cubicBezTo>
                    <a:pt x="4501" y="48"/>
                    <a:pt x="4120" y="95"/>
                    <a:pt x="3751" y="131"/>
                  </a:cubicBezTo>
                  <a:lnTo>
                    <a:pt x="3751" y="6858"/>
                  </a:lnTo>
                  <a:cubicBezTo>
                    <a:pt x="3751" y="6953"/>
                    <a:pt x="3715" y="6989"/>
                    <a:pt x="3632" y="7001"/>
                  </a:cubicBezTo>
                  <a:cubicBezTo>
                    <a:pt x="2834" y="7084"/>
                    <a:pt x="2036" y="7132"/>
                    <a:pt x="1227" y="7156"/>
                  </a:cubicBezTo>
                  <a:cubicBezTo>
                    <a:pt x="1219" y="7157"/>
                    <a:pt x="1212" y="7157"/>
                    <a:pt x="1206" y="7157"/>
                  </a:cubicBezTo>
                  <a:cubicBezTo>
                    <a:pt x="1148" y="7157"/>
                    <a:pt x="1119" y="7111"/>
                    <a:pt x="1119" y="7037"/>
                  </a:cubicBezTo>
                  <a:lnTo>
                    <a:pt x="1119" y="310"/>
                  </a:lnTo>
                  <a:cubicBezTo>
                    <a:pt x="750" y="321"/>
                    <a:pt x="369" y="321"/>
                    <a:pt x="0" y="321"/>
                  </a:cubicBezTo>
                  <a:lnTo>
                    <a:pt x="0" y="6739"/>
                  </a:lnTo>
                  <a:cubicBezTo>
                    <a:pt x="0" y="7287"/>
                    <a:pt x="131" y="7680"/>
                    <a:pt x="381" y="7930"/>
                  </a:cubicBezTo>
                  <a:cubicBezTo>
                    <a:pt x="610" y="8159"/>
                    <a:pt x="959" y="8278"/>
                    <a:pt x="1419" y="8278"/>
                  </a:cubicBezTo>
                  <a:cubicBezTo>
                    <a:pt x="1461" y="8278"/>
                    <a:pt x="1504" y="8277"/>
                    <a:pt x="1548" y="8275"/>
                  </a:cubicBezTo>
                  <a:cubicBezTo>
                    <a:pt x="2143" y="8251"/>
                    <a:pt x="2739" y="8203"/>
                    <a:pt x="3322" y="8156"/>
                  </a:cubicBezTo>
                  <a:cubicBezTo>
                    <a:pt x="3846" y="8108"/>
                    <a:pt x="4239" y="7941"/>
                    <a:pt x="4489" y="7656"/>
                  </a:cubicBezTo>
                  <a:cubicBezTo>
                    <a:pt x="4739" y="7370"/>
                    <a:pt x="4870" y="6965"/>
                    <a:pt x="4870" y="6417"/>
                  </a:cubicBezTo>
                  <a:lnTo>
                    <a:pt x="4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3075975" y="4260650"/>
              <a:ext cx="112225" cy="214450"/>
            </a:xfrm>
            <a:custGeom>
              <a:avLst/>
              <a:gdLst/>
              <a:ahLst/>
              <a:cxnLst/>
              <a:rect l="l" t="t" r="r" b="b"/>
              <a:pathLst>
                <a:path w="4489" h="8578" extrusionOk="0">
                  <a:moveTo>
                    <a:pt x="3295" y="1083"/>
                  </a:moveTo>
                  <a:cubicBezTo>
                    <a:pt x="3361" y="1083"/>
                    <a:pt x="3393" y="1131"/>
                    <a:pt x="3393" y="1220"/>
                  </a:cubicBezTo>
                  <a:lnTo>
                    <a:pt x="3393" y="3744"/>
                  </a:lnTo>
                  <a:cubicBezTo>
                    <a:pt x="3393" y="3851"/>
                    <a:pt x="3346" y="3911"/>
                    <a:pt x="3251" y="3934"/>
                  </a:cubicBezTo>
                  <a:cubicBezTo>
                    <a:pt x="2536" y="4113"/>
                    <a:pt x="1822" y="4256"/>
                    <a:pt x="1096" y="4387"/>
                  </a:cubicBezTo>
                  <a:lnTo>
                    <a:pt x="1096" y="1541"/>
                  </a:lnTo>
                  <a:cubicBezTo>
                    <a:pt x="1822" y="1410"/>
                    <a:pt x="2536" y="1256"/>
                    <a:pt x="3251" y="1089"/>
                  </a:cubicBezTo>
                  <a:cubicBezTo>
                    <a:pt x="3267" y="1085"/>
                    <a:pt x="3281" y="1083"/>
                    <a:pt x="3295" y="1083"/>
                  </a:cubicBezTo>
                  <a:close/>
                  <a:moveTo>
                    <a:pt x="3453" y="0"/>
                  </a:moveTo>
                  <a:cubicBezTo>
                    <a:pt x="3287" y="0"/>
                    <a:pt x="3101" y="26"/>
                    <a:pt x="2893" y="77"/>
                  </a:cubicBezTo>
                  <a:cubicBezTo>
                    <a:pt x="1941" y="315"/>
                    <a:pt x="977" y="517"/>
                    <a:pt x="12" y="684"/>
                  </a:cubicBezTo>
                  <a:lnTo>
                    <a:pt x="12" y="8576"/>
                  </a:lnTo>
                  <a:lnTo>
                    <a:pt x="12" y="8576"/>
                  </a:lnTo>
                  <a:cubicBezTo>
                    <a:pt x="377" y="8517"/>
                    <a:pt x="730" y="8458"/>
                    <a:pt x="1096" y="8399"/>
                  </a:cubicBezTo>
                  <a:lnTo>
                    <a:pt x="1096" y="5482"/>
                  </a:lnTo>
                  <a:cubicBezTo>
                    <a:pt x="1703" y="5363"/>
                    <a:pt x="2298" y="5244"/>
                    <a:pt x="2893" y="5113"/>
                  </a:cubicBezTo>
                  <a:cubicBezTo>
                    <a:pt x="3429" y="4982"/>
                    <a:pt x="3822" y="4732"/>
                    <a:pt x="4096" y="4351"/>
                  </a:cubicBezTo>
                  <a:cubicBezTo>
                    <a:pt x="4358" y="3970"/>
                    <a:pt x="4489" y="3518"/>
                    <a:pt x="4489" y="2982"/>
                  </a:cubicBezTo>
                  <a:lnTo>
                    <a:pt x="4489" y="1375"/>
                  </a:lnTo>
                  <a:cubicBezTo>
                    <a:pt x="4489" y="803"/>
                    <a:pt x="4358" y="422"/>
                    <a:pt x="4096" y="196"/>
                  </a:cubicBezTo>
                  <a:cubicBezTo>
                    <a:pt x="3928" y="65"/>
                    <a:pt x="3716" y="0"/>
                    <a:pt x="3453" y="0"/>
                  </a:cubicBezTo>
                  <a:close/>
                  <a:moveTo>
                    <a:pt x="12" y="8576"/>
                  </a:moveTo>
                  <a:lnTo>
                    <a:pt x="12" y="8576"/>
                  </a:lnTo>
                  <a:cubicBezTo>
                    <a:pt x="8" y="8577"/>
                    <a:pt x="4" y="8577"/>
                    <a:pt x="0" y="8578"/>
                  </a:cubicBezTo>
                  <a:lnTo>
                    <a:pt x="12" y="8578"/>
                  </a:lnTo>
                  <a:lnTo>
                    <a:pt x="12" y="85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7" name="Google Shape;257;p29"/>
          <p:cNvCxnSpPr/>
          <p:nvPr/>
        </p:nvCxnSpPr>
        <p:spPr>
          <a:xfrm>
            <a:off x="4845875" y="3280798"/>
            <a:ext cx="1208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>
            <a:spLocks noGrp="1"/>
          </p:cNvSpPr>
          <p:nvPr>
            <p:ph type="title"/>
          </p:nvPr>
        </p:nvSpPr>
        <p:spPr>
          <a:xfrm>
            <a:off x="475874" y="1756481"/>
            <a:ext cx="41754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AfterEfects</a:t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5429564" y="457200"/>
            <a:ext cx="3257227" cy="4229165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5" name="Google Shape;325;p32"/>
          <p:cNvCxnSpPr/>
          <p:nvPr/>
        </p:nvCxnSpPr>
        <p:spPr>
          <a:xfrm>
            <a:off x="573924" y="2663146"/>
            <a:ext cx="4000901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8D31603-A12D-24ED-F606-7EAE38542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930" y="1557068"/>
            <a:ext cx="3144329" cy="23205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 txBox="1">
            <a:spLocks noGrp="1"/>
          </p:cNvSpPr>
          <p:nvPr>
            <p:ph type="title"/>
          </p:nvPr>
        </p:nvSpPr>
        <p:spPr>
          <a:xfrm>
            <a:off x="696943" y="-231276"/>
            <a:ext cx="7679892" cy="10680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">
                <a:solidFill>
                  <a:schemeClr val="bg1"/>
                </a:solidFill>
              </a:rPr>
              <a:t>Trap Code Effects</a:t>
            </a:r>
            <a:endParaRPr lang="es-ES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F2DE271-6991-C21A-37C7-B39177B28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37" y="1287492"/>
            <a:ext cx="2320506" cy="2309723"/>
          </a:xfrm>
          <a:prstGeom prst="rect">
            <a:avLst/>
          </a:prstGeom>
        </p:spPr>
      </p:pic>
      <p:pic>
        <p:nvPicPr>
          <p:cNvPr id="9" name="Imagen 8" descr="Un hombre saltando en patineta&#10;&#10;Descripción generada automáticamente">
            <a:extLst>
              <a:ext uri="{FF2B5EF4-FFF2-40B4-BE49-F238E27FC236}">
                <a16:creationId xmlns:a16="http://schemas.microsoft.com/office/drawing/2014/main" id="{699A6349-1757-BBED-5303-3D53B823B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217" y="1242743"/>
            <a:ext cx="4669047" cy="26040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title" idx="4"/>
          </p:nvPr>
        </p:nvSpPr>
        <p:spPr>
          <a:xfrm>
            <a:off x="626836" y="212810"/>
            <a:ext cx="7717800" cy="6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Clipcharm</a:t>
            </a:r>
            <a:r>
              <a:rPr lang="en"/>
              <a:t> y Pexels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B295F68-F99B-1903-7FCE-179DA655A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16" y="1048334"/>
            <a:ext cx="5941443" cy="3607547"/>
          </a:xfrm>
          <a:prstGeom prst="rect">
            <a:avLst/>
          </a:prstGeom>
        </p:spPr>
      </p:pic>
      <p:pic>
        <p:nvPicPr>
          <p:cNvPr id="11" name="Imagen 10" descr="Imagen que contiene firmar, dibujo&#10;&#10;Descripción generada automáticamente">
            <a:extLst>
              <a:ext uri="{FF2B5EF4-FFF2-40B4-BE49-F238E27FC236}">
                <a16:creationId xmlns:a16="http://schemas.microsoft.com/office/drawing/2014/main" id="{9B8D7AA2-CF3F-FFDB-DDD3-E70338709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273" y="2981055"/>
            <a:ext cx="2128568" cy="885107"/>
          </a:xfrm>
          <a:prstGeom prst="rect">
            <a:avLst/>
          </a:prstGeom>
        </p:spPr>
      </p:pic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57ED2A0E-A08B-8E7C-CD5A-3A97C87255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390" y="1122782"/>
            <a:ext cx="1560842" cy="15608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 txBox="1">
            <a:spLocks noGrp="1"/>
          </p:cNvSpPr>
          <p:nvPr>
            <p:ph type="title"/>
          </p:nvPr>
        </p:nvSpPr>
        <p:spPr>
          <a:xfrm>
            <a:off x="2196575" y="1146150"/>
            <a:ext cx="4750500" cy="28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ASEPRITE</a:t>
            </a:r>
          </a:p>
        </p:txBody>
      </p:sp>
      <p:sp>
        <p:nvSpPr>
          <p:cNvPr id="435" name="Google Shape;435;p39"/>
          <p:cNvSpPr/>
          <p:nvPr/>
        </p:nvSpPr>
        <p:spPr>
          <a:xfrm>
            <a:off x="457225" y="457300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50" y="80367"/>
                </a:lnTo>
                <a:lnTo>
                  <a:pt x="71450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9"/>
          <p:cNvSpPr/>
          <p:nvPr/>
        </p:nvSpPr>
        <p:spPr>
          <a:xfrm>
            <a:off x="457225" y="2609263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rgbClr val="FFA3D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9"/>
          <p:cNvSpPr/>
          <p:nvPr/>
        </p:nvSpPr>
        <p:spPr>
          <a:xfrm>
            <a:off x="6965024" y="457200"/>
            <a:ext cx="1721409" cy="2077312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9"/>
          <p:cNvSpPr/>
          <p:nvPr/>
        </p:nvSpPr>
        <p:spPr>
          <a:xfrm>
            <a:off x="6965024" y="2609263"/>
            <a:ext cx="1721409" cy="2077111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50" y="80367"/>
                </a:lnTo>
                <a:lnTo>
                  <a:pt x="71450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[Download] Aseprite macOS Big Sur Icon - Features - Aseprite Community">
            <a:extLst>
              <a:ext uri="{FF2B5EF4-FFF2-40B4-BE49-F238E27FC236}">
                <a16:creationId xmlns:a16="http://schemas.microsoft.com/office/drawing/2014/main" id="{8574CD3C-16C6-65B7-F1EF-7A2B6F527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28" y="747018"/>
            <a:ext cx="1535502" cy="1535992"/>
          </a:xfrm>
          <a:prstGeom prst="rect">
            <a:avLst/>
          </a:prstGeom>
        </p:spPr>
      </p:pic>
      <p:pic>
        <p:nvPicPr>
          <p:cNvPr id="4" name="Imagen 3" descr="[Download] Aseprite macOS Big Sur Icon - Features - Aseprite Community">
            <a:extLst>
              <a:ext uri="{FF2B5EF4-FFF2-40B4-BE49-F238E27FC236}">
                <a16:creationId xmlns:a16="http://schemas.microsoft.com/office/drawing/2014/main" id="{93D31C46-894D-311A-6044-1A3ACCDB1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60" y="3022235"/>
            <a:ext cx="1535502" cy="1535992"/>
          </a:xfrm>
          <a:prstGeom prst="rect">
            <a:avLst/>
          </a:prstGeom>
        </p:spPr>
      </p:pic>
      <p:pic>
        <p:nvPicPr>
          <p:cNvPr id="5" name="Imagen 4" descr="[Download] Aseprite macOS Big Sur Icon - Features - Aseprite Community">
            <a:extLst>
              <a:ext uri="{FF2B5EF4-FFF2-40B4-BE49-F238E27FC236}">
                <a16:creationId xmlns:a16="http://schemas.microsoft.com/office/drawing/2014/main" id="{753FA435-57F6-17C0-DC01-AD9AFE386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720" y="725452"/>
            <a:ext cx="1535502" cy="1535992"/>
          </a:xfrm>
          <a:prstGeom prst="rect">
            <a:avLst/>
          </a:prstGeom>
        </p:spPr>
      </p:pic>
      <p:pic>
        <p:nvPicPr>
          <p:cNvPr id="6" name="Imagen 5" descr="[Download] Aseprite macOS Big Sur Icon - Features - Aseprite Community">
            <a:extLst>
              <a:ext uri="{FF2B5EF4-FFF2-40B4-BE49-F238E27FC236}">
                <a16:creationId xmlns:a16="http://schemas.microsoft.com/office/drawing/2014/main" id="{57ADAB94-3E20-37EA-884A-A0A904DC2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720" y="2882055"/>
            <a:ext cx="1535502" cy="1535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D209572-526B-75CD-6274-28A5EC6D1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57500" y="-1841501"/>
            <a:ext cx="12670046" cy="7122785"/>
          </a:xfrm>
          <a:prstGeom prst="rect">
            <a:avLst/>
          </a:prstGeom>
        </p:spPr>
      </p:pic>
      <p:pic>
        <p:nvPicPr>
          <p:cNvPr id="7" name="Imagen 6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0302E929-122F-1689-FEF8-6141CFA2B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22" y="1284976"/>
            <a:ext cx="1818736" cy="1818736"/>
          </a:xfrm>
          <a:prstGeom prst="rect">
            <a:avLst/>
          </a:prstGeom>
        </p:spPr>
      </p:pic>
      <p:pic>
        <p:nvPicPr>
          <p:cNvPr id="2" name="Daniel Pemberton - The Skylab Plan">
            <a:hlinkClick r:id="" action="ppaction://media"/>
            <a:extLst>
              <a:ext uri="{FF2B5EF4-FFF2-40B4-BE49-F238E27FC236}">
                <a16:creationId xmlns:a16="http://schemas.microsoft.com/office/drawing/2014/main" id="{3F73A4D0-3E34-B32C-4AB5-629133D0B9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559219" y="3112399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9"/>
          <p:cNvSpPr txBox="1">
            <a:spLocks noGrp="1"/>
          </p:cNvSpPr>
          <p:nvPr>
            <p:ph type="title"/>
          </p:nvPr>
        </p:nvSpPr>
        <p:spPr>
          <a:xfrm>
            <a:off x="2513589" y="914780"/>
            <a:ext cx="3828600" cy="10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</a:t>
            </a:r>
            <a:endParaRPr/>
          </a:p>
        </p:txBody>
      </p:sp>
      <p:sp>
        <p:nvSpPr>
          <p:cNvPr id="920" name="Google Shape;920;p49"/>
          <p:cNvSpPr/>
          <p:nvPr/>
        </p:nvSpPr>
        <p:spPr>
          <a:xfrm>
            <a:off x="6149096" y="2301098"/>
            <a:ext cx="944926" cy="938899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49"/>
          <p:cNvSpPr/>
          <p:nvPr/>
        </p:nvSpPr>
        <p:spPr>
          <a:xfrm>
            <a:off x="4747304" y="2287217"/>
            <a:ext cx="944926" cy="938899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49"/>
          <p:cNvSpPr/>
          <p:nvPr/>
        </p:nvSpPr>
        <p:spPr>
          <a:xfrm>
            <a:off x="3162200" y="2284118"/>
            <a:ext cx="944926" cy="938899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49"/>
          <p:cNvSpPr/>
          <p:nvPr/>
        </p:nvSpPr>
        <p:spPr>
          <a:xfrm>
            <a:off x="1879022" y="2291803"/>
            <a:ext cx="944926" cy="938899"/>
          </a:xfrm>
          <a:custGeom>
            <a:avLst/>
            <a:gdLst/>
            <a:ahLst/>
            <a:cxnLst/>
            <a:rect l="l" t="t" r="r" b="b"/>
            <a:pathLst>
              <a:path w="71450" h="80368" extrusionOk="0">
                <a:moveTo>
                  <a:pt x="0" y="0"/>
                </a:moveTo>
                <a:lnTo>
                  <a:pt x="0" y="80367"/>
                </a:lnTo>
                <a:lnTo>
                  <a:pt x="71449" y="80367"/>
                </a:lnTo>
                <a:lnTo>
                  <a:pt x="7144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49"/>
          <p:cNvSpPr/>
          <p:nvPr/>
        </p:nvSpPr>
        <p:spPr>
          <a:xfrm>
            <a:off x="2192080" y="2579609"/>
            <a:ext cx="318810" cy="363172"/>
          </a:xfrm>
          <a:custGeom>
            <a:avLst/>
            <a:gdLst/>
            <a:ahLst/>
            <a:cxnLst/>
            <a:rect l="l" t="t" r="r" b="b"/>
            <a:pathLst>
              <a:path w="130928" h="148841" extrusionOk="0">
                <a:moveTo>
                  <a:pt x="70184" y="0"/>
                </a:moveTo>
                <a:cubicBezTo>
                  <a:pt x="67749" y="0"/>
                  <a:pt x="65781" y="1968"/>
                  <a:pt x="65781" y="4370"/>
                </a:cubicBezTo>
                <a:lnTo>
                  <a:pt x="65781" y="100105"/>
                </a:lnTo>
                <a:cubicBezTo>
                  <a:pt x="65781" y="106844"/>
                  <a:pt x="61744" y="112915"/>
                  <a:pt x="55507" y="115483"/>
                </a:cubicBezTo>
                <a:cubicBezTo>
                  <a:pt x="53445" y="116348"/>
                  <a:pt x="51279" y="116767"/>
                  <a:pt x="49132" y="116767"/>
                </a:cubicBezTo>
                <a:cubicBezTo>
                  <a:pt x="44819" y="116767"/>
                  <a:pt x="40578" y="115076"/>
                  <a:pt x="37394" y="111914"/>
                </a:cubicBezTo>
                <a:cubicBezTo>
                  <a:pt x="32624" y="107177"/>
                  <a:pt x="31156" y="100039"/>
                  <a:pt x="33691" y="93801"/>
                </a:cubicBezTo>
                <a:cubicBezTo>
                  <a:pt x="36260" y="87563"/>
                  <a:pt x="42297" y="83493"/>
                  <a:pt x="49035" y="83460"/>
                </a:cubicBezTo>
                <a:cubicBezTo>
                  <a:pt x="51437" y="83460"/>
                  <a:pt x="53405" y="81492"/>
                  <a:pt x="53405" y="79090"/>
                </a:cubicBezTo>
                <a:lnTo>
                  <a:pt x="53405" y="55740"/>
                </a:lnTo>
                <a:cubicBezTo>
                  <a:pt x="53405" y="53305"/>
                  <a:pt x="51437" y="51370"/>
                  <a:pt x="49035" y="51370"/>
                </a:cubicBezTo>
                <a:cubicBezTo>
                  <a:pt x="21983" y="51370"/>
                  <a:pt x="0" y="73253"/>
                  <a:pt x="0" y="100105"/>
                </a:cubicBezTo>
                <a:cubicBezTo>
                  <a:pt x="0" y="126991"/>
                  <a:pt x="21949" y="148840"/>
                  <a:pt x="49002" y="148840"/>
                </a:cubicBezTo>
                <a:cubicBezTo>
                  <a:pt x="76021" y="148840"/>
                  <a:pt x="98037" y="126991"/>
                  <a:pt x="98037" y="100105"/>
                </a:cubicBezTo>
                <a:lnTo>
                  <a:pt x="98037" y="57742"/>
                </a:lnTo>
                <a:cubicBezTo>
                  <a:pt x="106751" y="62347"/>
                  <a:pt x="116484" y="64780"/>
                  <a:pt x="126356" y="64780"/>
                </a:cubicBezTo>
                <a:cubicBezTo>
                  <a:pt x="126423" y="64780"/>
                  <a:pt x="126490" y="64780"/>
                  <a:pt x="126557" y="64780"/>
                </a:cubicBezTo>
                <a:cubicBezTo>
                  <a:pt x="128959" y="64780"/>
                  <a:pt x="130927" y="62812"/>
                  <a:pt x="130927" y="60410"/>
                </a:cubicBezTo>
                <a:lnTo>
                  <a:pt x="130927" y="37094"/>
                </a:lnTo>
                <a:cubicBezTo>
                  <a:pt x="130927" y="34658"/>
                  <a:pt x="128959" y="32724"/>
                  <a:pt x="126557" y="32724"/>
                </a:cubicBezTo>
                <a:cubicBezTo>
                  <a:pt x="110813" y="32724"/>
                  <a:pt x="98037" y="19981"/>
                  <a:pt x="98037" y="4370"/>
                </a:cubicBezTo>
                <a:cubicBezTo>
                  <a:pt x="98037" y="1968"/>
                  <a:pt x="96069" y="0"/>
                  <a:pt x="936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" name="Google Shape;927;p49"/>
          <p:cNvGrpSpPr/>
          <p:nvPr/>
        </p:nvGrpSpPr>
        <p:grpSpPr>
          <a:xfrm>
            <a:off x="5038108" y="2601169"/>
            <a:ext cx="363280" cy="311297"/>
            <a:chOff x="2007515" y="3464253"/>
            <a:chExt cx="218397" cy="187123"/>
          </a:xfrm>
        </p:grpSpPr>
        <p:sp>
          <p:nvSpPr>
            <p:cNvPr id="928" name="Google Shape;928;p49"/>
            <p:cNvSpPr/>
            <p:nvPr/>
          </p:nvSpPr>
          <p:spPr>
            <a:xfrm>
              <a:off x="2023427" y="353403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9"/>
            <p:cNvSpPr/>
            <p:nvPr/>
          </p:nvSpPr>
          <p:spPr>
            <a:xfrm>
              <a:off x="2007515" y="346425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9"/>
            <p:cNvSpPr/>
            <p:nvPr/>
          </p:nvSpPr>
          <p:spPr>
            <a:xfrm>
              <a:off x="2100998" y="353401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931;p49"/>
          <p:cNvSpPr/>
          <p:nvPr/>
        </p:nvSpPr>
        <p:spPr>
          <a:xfrm>
            <a:off x="3453008" y="2604054"/>
            <a:ext cx="363310" cy="299019"/>
          </a:xfrm>
          <a:custGeom>
            <a:avLst/>
            <a:gdLst/>
            <a:ahLst/>
            <a:cxnLst/>
            <a:rect l="l" t="t" r="r" b="b"/>
            <a:pathLst>
              <a:path w="8688" h="7151" extrusionOk="0">
                <a:moveTo>
                  <a:pt x="5678" y="0"/>
                </a:moveTo>
                <a:cubicBezTo>
                  <a:pt x="4639" y="0"/>
                  <a:pt x="3643" y="810"/>
                  <a:pt x="3652" y="2026"/>
                </a:cubicBezTo>
                <a:lnTo>
                  <a:pt x="3652" y="2070"/>
                </a:lnTo>
                <a:lnTo>
                  <a:pt x="3551" y="2070"/>
                </a:lnTo>
                <a:cubicBezTo>
                  <a:pt x="3219" y="2012"/>
                  <a:pt x="2887" y="1940"/>
                  <a:pt x="2570" y="1839"/>
                </a:cubicBezTo>
                <a:cubicBezTo>
                  <a:pt x="1819" y="1579"/>
                  <a:pt x="1155" y="1160"/>
                  <a:pt x="592" y="612"/>
                </a:cubicBezTo>
                <a:lnTo>
                  <a:pt x="390" y="410"/>
                </a:lnTo>
                <a:cubicBezTo>
                  <a:pt x="375" y="395"/>
                  <a:pt x="358" y="388"/>
                  <a:pt x="342" y="388"/>
                </a:cubicBezTo>
                <a:cubicBezTo>
                  <a:pt x="312" y="388"/>
                  <a:pt x="284" y="410"/>
                  <a:pt x="275" y="438"/>
                </a:cubicBezTo>
                <a:lnTo>
                  <a:pt x="202" y="727"/>
                </a:lnTo>
                <a:cubicBezTo>
                  <a:pt x="0" y="1492"/>
                  <a:pt x="318" y="2301"/>
                  <a:pt x="982" y="2734"/>
                </a:cubicBezTo>
                <a:cubicBezTo>
                  <a:pt x="852" y="2734"/>
                  <a:pt x="708" y="2719"/>
                  <a:pt x="578" y="2690"/>
                </a:cubicBezTo>
                <a:lnTo>
                  <a:pt x="332" y="2633"/>
                </a:lnTo>
                <a:cubicBezTo>
                  <a:pt x="327" y="2631"/>
                  <a:pt x="321" y="2630"/>
                  <a:pt x="315" y="2630"/>
                </a:cubicBezTo>
                <a:cubicBezTo>
                  <a:pt x="278" y="2630"/>
                  <a:pt x="246" y="2667"/>
                  <a:pt x="246" y="2705"/>
                </a:cubicBezTo>
                <a:lnTo>
                  <a:pt x="289" y="2950"/>
                </a:lnTo>
                <a:cubicBezTo>
                  <a:pt x="390" y="3513"/>
                  <a:pt x="751" y="3990"/>
                  <a:pt x="1256" y="4221"/>
                </a:cubicBezTo>
                <a:cubicBezTo>
                  <a:pt x="1314" y="4249"/>
                  <a:pt x="1299" y="4336"/>
                  <a:pt x="1242" y="4350"/>
                </a:cubicBezTo>
                <a:lnTo>
                  <a:pt x="967" y="4350"/>
                </a:lnTo>
                <a:cubicBezTo>
                  <a:pt x="910" y="4365"/>
                  <a:pt x="881" y="4408"/>
                  <a:pt x="910" y="4452"/>
                </a:cubicBezTo>
                <a:lnTo>
                  <a:pt x="1040" y="4697"/>
                </a:lnTo>
                <a:cubicBezTo>
                  <a:pt x="1314" y="5173"/>
                  <a:pt x="1790" y="5491"/>
                  <a:pt x="2324" y="5563"/>
                </a:cubicBezTo>
                <a:cubicBezTo>
                  <a:pt x="2382" y="5577"/>
                  <a:pt x="2397" y="5650"/>
                  <a:pt x="2353" y="5693"/>
                </a:cubicBezTo>
                <a:cubicBezTo>
                  <a:pt x="1891" y="6025"/>
                  <a:pt x="1357" y="6256"/>
                  <a:pt x="794" y="6357"/>
                </a:cubicBezTo>
                <a:lnTo>
                  <a:pt x="188" y="6458"/>
                </a:lnTo>
                <a:cubicBezTo>
                  <a:pt x="116" y="6472"/>
                  <a:pt x="116" y="6559"/>
                  <a:pt x="174" y="6588"/>
                </a:cubicBezTo>
                <a:lnTo>
                  <a:pt x="751" y="6804"/>
                </a:lnTo>
                <a:cubicBezTo>
                  <a:pt x="1328" y="7035"/>
                  <a:pt x="1949" y="7151"/>
                  <a:pt x="2570" y="7151"/>
                </a:cubicBezTo>
                <a:cubicBezTo>
                  <a:pt x="5385" y="7136"/>
                  <a:pt x="7680" y="4870"/>
                  <a:pt x="7694" y="2055"/>
                </a:cubicBezTo>
                <a:lnTo>
                  <a:pt x="7694" y="2026"/>
                </a:lnTo>
                <a:lnTo>
                  <a:pt x="7694" y="1983"/>
                </a:lnTo>
                <a:lnTo>
                  <a:pt x="7694" y="1969"/>
                </a:lnTo>
                <a:cubicBezTo>
                  <a:pt x="7896" y="1839"/>
                  <a:pt x="8070" y="1680"/>
                  <a:pt x="8243" y="1507"/>
                </a:cubicBezTo>
                <a:lnTo>
                  <a:pt x="8647" y="1088"/>
                </a:lnTo>
                <a:cubicBezTo>
                  <a:pt x="8687" y="1048"/>
                  <a:pt x="8653" y="971"/>
                  <a:pt x="8591" y="971"/>
                </a:cubicBezTo>
                <a:cubicBezTo>
                  <a:pt x="8586" y="971"/>
                  <a:pt x="8580" y="971"/>
                  <a:pt x="8575" y="973"/>
                </a:cubicBezTo>
                <a:lnTo>
                  <a:pt x="8012" y="1117"/>
                </a:lnTo>
                <a:lnTo>
                  <a:pt x="7824" y="1146"/>
                </a:lnTo>
                <a:cubicBezTo>
                  <a:pt x="7820" y="1147"/>
                  <a:pt x="7816" y="1147"/>
                  <a:pt x="7812" y="1147"/>
                </a:cubicBezTo>
                <a:cubicBezTo>
                  <a:pt x="7761" y="1147"/>
                  <a:pt x="7728" y="1070"/>
                  <a:pt x="7781" y="1030"/>
                </a:cubicBezTo>
                <a:cubicBezTo>
                  <a:pt x="7839" y="973"/>
                  <a:pt x="7896" y="915"/>
                  <a:pt x="7954" y="857"/>
                </a:cubicBezTo>
                <a:lnTo>
                  <a:pt x="8402" y="366"/>
                </a:lnTo>
                <a:cubicBezTo>
                  <a:pt x="8439" y="329"/>
                  <a:pt x="8401" y="259"/>
                  <a:pt x="8353" y="259"/>
                </a:cubicBezTo>
                <a:cubicBezTo>
                  <a:pt x="8346" y="259"/>
                  <a:pt x="8338" y="261"/>
                  <a:pt x="8330" y="265"/>
                </a:cubicBezTo>
                <a:lnTo>
                  <a:pt x="7709" y="467"/>
                </a:lnTo>
                <a:cubicBezTo>
                  <a:pt x="7521" y="525"/>
                  <a:pt x="7334" y="583"/>
                  <a:pt x="7131" y="612"/>
                </a:cubicBezTo>
                <a:cubicBezTo>
                  <a:pt x="7117" y="612"/>
                  <a:pt x="7088" y="597"/>
                  <a:pt x="7074" y="583"/>
                </a:cubicBezTo>
                <a:cubicBezTo>
                  <a:pt x="6667" y="180"/>
                  <a:pt x="6168" y="0"/>
                  <a:pt x="5678" y="0"/>
                </a:cubicBezTo>
                <a:close/>
              </a:path>
            </a:pathLst>
          </a:custGeom>
          <a:solidFill>
            <a:srgbClr val="FDFD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49"/>
          <p:cNvGrpSpPr/>
          <p:nvPr/>
        </p:nvGrpSpPr>
        <p:grpSpPr>
          <a:xfrm>
            <a:off x="6439928" y="2581572"/>
            <a:ext cx="363262" cy="363284"/>
            <a:chOff x="935197" y="1793977"/>
            <a:chExt cx="256451" cy="256430"/>
          </a:xfrm>
        </p:grpSpPr>
        <p:sp>
          <p:nvSpPr>
            <p:cNvPr id="933" name="Google Shape;933;p4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01" name="Google Shape;1001;p49"/>
          <p:cNvCxnSpPr/>
          <p:nvPr/>
        </p:nvCxnSpPr>
        <p:spPr>
          <a:xfrm>
            <a:off x="1259638" y="1997196"/>
            <a:ext cx="6038890" cy="1078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6C46D392-0C95-E407-24E1-06565305C650}"/>
              </a:ext>
            </a:extLst>
          </p:cNvPr>
          <p:cNvSpPr/>
          <p:nvPr/>
        </p:nvSpPr>
        <p:spPr>
          <a:xfrm>
            <a:off x="485775" y="3571874"/>
            <a:ext cx="3946584" cy="1099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 Up Art Minitheme by Slidesgo">
  <a:themeElements>
    <a:clrScheme name="Simple Light">
      <a:dk1>
        <a:srgbClr val="000000"/>
      </a:dk1>
      <a:lt1>
        <a:srgbClr val="FFFCF5"/>
      </a:lt1>
      <a:dk2>
        <a:srgbClr val="737780"/>
      </a:dk2>
      <a:lt2>
        <a:srgbClr val="FF2C2C"/>
      </a:lt2>
      <a:accent1>
        <a:srgbClr val="FFC501"/>
      </a:accent1>
      <a:accent2>
        <a:srgbClr val="FA7BB3"/>
      </a:accent2>
      <a:accent3>
        <a:srgbClr val="0193C4"/>
      </a:accent3>
      <a:accent4>
        <a:srgbClr val="F78218"/>
      </a:accent4>
      <a:accent5>
        <a:srgbClr val="66C46D"/>
      </a:accent5>
      <a:accent6>
        <a:srgbClr val="2DC0E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7</Slides>
  <Notes>7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Pop Up Art Minitheme by Slidesgo</vt:lpstr>
      <vt:lpstr>CLIP DE VIDEO CON AUDIO</vt:lpstr>
      <vt:lpstr>AfterEfects</vt:lpstr>
      <vt:lpstr>Trap Code Effects</vt:lpstr>
      <vt:lpstr>Clipcharm y Pexels</vt:lpstr>
      <vt:lpstr>ASEPRITE</vt:lpstr>
      <vt:lpstr>Presentación de PowerPoint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 UP ART MINITHEME</dc:title>
  <cp:revision>19</cp:revision>
  <dcterms:modified xsi:type="dcterms:W3CDTF">2023-10-21T03:36:05Z</dcterms:modified>
</cp:coreProperties>
</file>